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0439400" cy="7199313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619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078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858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397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955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993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052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93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297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793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758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51DB-63D7-4BB8-A173-132FF269F3F6}" type="datetimeFigureOut">
              <a:rPr lang="es-PE" smtClean="0"/>
              <a:t>16/12/2020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9F51-F07F-4289-9177-F573C69AD2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286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bauldenavidad.blogspot.com/2013/07/fondos-minnie-mouse-y-mickey-mouse-e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o 170">
            <a:extLst>
              <a:ext uri="{FF2B5EF4-FFF2-40B4-BE49-F238E27FC236}">
                <a16:creationId xmlns="" xmlns:a16="http://schemas.microsoft.com/office/drawing/2014/main" id="{AABE6405-6928-48A8-B083-5DB6B5103E76}"/>
              </a:ext>
            </a:extLst>
          </p:cNvPr>
          <p:cNvGrpSpPr/>
          <p:nvPr/>
        </p:nvGrpSpPr>
        <p:grpSpPr>
          <a:xfrm>
            <a:off x="90192" y="715026"/>
            <a:ext cx="10259020" cy="5744504"/>
            <a:chOff x="84405" y="36574"/>
            <a:chExt cx="12027877" cy="6734970"/>
          </a:xfrm>
          <a:pattFill prst="plaid">
            <a:fgClr>
              <a:srgbClr val="FF0000"/>
            </a:fgClr>
            <a:bgClr>
              <a:srgbClr val="C00000"/>
            </a:bgClr>
          </a:pattFill>
        </p:grpSpPr>
        <p:sp>
          <p:nvSpPr>
            <p:cNvPr id="7" name="Megaidea.Net">
              <a:extLst>
                <a:ext uri="{FF2B5EF4-FFF2-40B4-BE49-F238E27FC236}">
                  <a16:creationId xmlns="" xmlns:a16="http://schemas.microsoft.com/office/drawing/2014/main" id="{317603AD-7176-4BFB-A456-8B14600350BF}"/>
                </a:ext>
              </a:extLst>
            </p:cNvPr>
            <p:cNvSpPr/>
            <p:nvPr/>
          </p:nvSpPr>
          <p:spPr>
            <a:xfrm>
              <a:off x="84405" y="84406"/>
              <a:ext cx="12027877" cy="6685769"/>
            </a:xfrm>
            <a:custGeom>
              <a:avLst/>
              <a:gdLst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42203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52825 w 12027877"/>
                <a:gd name="connsiteY7" fmla="*/ 665401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46475 w 12027877"/>
                <a:gd name="connsiteY7" fmla="*/ 667306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27877" h="6685769">
                  <a:moveTo>
                    <a:pt x="2278966" y="182880"/>
                  </a:moveTo>
                  <a:lnTo>
                    <a:pt x="478302" y="1322363"/>
                  </a:lnTo>
                  <a:lnTo>
                    <a:pt x="0" y="3362179"/>
                  </a:lnTo>
                  <a:lnTo>
                    <a:pt x="520505" y="5430129"/>
                  </a:lnTo>
                  <a:lnTo>
                    <a:pt x="2307102" y="6527409"/>
                  </a:lnTo>
                  <a:lnTo>
                    <a:pt x="4417256" y="6685769"/>
                  </a:lnTo>
                  <a:lnTo>
                    <a:pt x="6020972" y="5289452"/>
                  </a:lnTo>
                  <a:lnTo>
                    <a:pt x="7646475" y="6673069"/>
                  </a:lnTo>
                  <a:lnTo>
                    <a:pt x="9762979" y="6485206"/>
                  </a:lnTo>
                  <a:lnTo>
                    <a:pt x="11535508" y="5345723"/>
                  </a:lnTo>
                  <a:lnTo>
                    <a:pt x="12027877" y="3319976"/>
                  </a:lnTo>
                  <a:lnTo>
                    <a:pt x="11507372" y="1266092"/>
                  </a:lnTo>
                  <a:lnTo>
                    <a:pt x="9734843" y="140677"/>
                  </a:lnTo>
                  <a:lnTo>
                    <a:pt x="7596554" y="0"/>
                  </a:lnTo>
                  <a:lnTo>
                    <a:pt x="6006905" y="1378634"/>
                  </a:lnTo>
                  <a:lnTo>
                    <a:pt x="4389120" y="28135"/>
                  </a:lnTo>
                  <a:lnTo>
                    <a:pt x="2278966" y="18288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sp>
          <p:nvSpPr>
            <p:cNvPr id="14" name="Megaidea.Net">
              <a:extLst>
                <a:ext uri="{FF2B5EF4-FFF2-40B4-BE49-F238E27FC236}">
                  <a16:creationId xmlns="" xmlns:a16="http://schemas.microsoft.com/office/drawing/2014/main" id="{5F12C0C9-D860-4D06-94AA-083C4101B8C0}"/>
                </a:ext>
              </a:extLst>
            </p:cNvPr>
            <p:cNvSpPr/>
            <p:nvPr/>
          </p:nvSpPr>
          <p:spPr>
            <a:xfrm>
              <a:off x="84405" y="253218"/>
              <a:ext cx="6020972" cy="6344530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972" h="6344530">
                  <a:moveTo>
                    <a:pt x="2278966" y="0"/>
                  </a:moveTo>
                  <a:lnTo>
                    <a:pt x="1800665" y="2067951"/>
                  </a:lnTo>
                  <a:lnTo>
                    <a:pt x="0" y="3193367"/>
                  </a:lnTo>
                  <a:lnTo>
                    <a:pt x="1800665" y="4304714"/>
                  </a:lnTo>
                  <a:lnTo>
                    <a:pt x="2321169" y="6344530"/>
                  </a:lnTo>
                  <a:lnTo>
                    <a:pt x="3924886" y="4965896"/>
                  </a:lnTo>
                  <a:lnTo>
                    <a:pt x="6020972" y="5134708"/>
                  </a:lnTo>
                  <a:lnTo>
                    <a:pt x="5205046" y="3179299"/>
                  </a:lnTo>
                  <a:lnTo>
                    <a:pt x="6006905" y="1209822"/>
                  </a:lnTo>
                  <a:lnTo>
                    <a:pt x="3896751" y="1378634"/>
                  </a:lnTo>
                  <a:lnTo>
                    <a:pt x="2278966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cxnSp>
          <p:nvCxnSpPr>
            <p:cNvPr id="33" name="Megaidea.Net">
              <a:extLst>
                <a:ext uri="{FF2B5EF4-FFF2-40B4-BE49-F238E27FC236}">
                  <a16:creationId xmlns="" xmlns:a16="http://schemas.microsoft.com/office/drawing/2014/main" id="{C9002D62-F282-4B02-BDAD-5FD7F2C7F205}"/>
                </a:ext>
              </a:extLst>
            </p:cNvPr>
            <p:cNvCxnSpPr>
              <a:stCxn id="7" idx="3"/>
              <a:endCxn id="14" idx="3"/>
            </p:cNvCxnSpPr>
            <p:nvPr/>
          </p:nvCxnSpPr>
          <p:spPr>
            <a:xfrm flipV="1">
              <a:off x="604911" y="4557932"/>
              <a:ext cx="1280160" cy="9566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Megaidea.Net">
              <a:extLst>
                <a:ext uri="{FF2B5EF4-FFF2-40B4-BE49-F238E27FC236}">
                  <a16:creationId xmlns="" xmlns:a16="http://schemas.microsoft.com/office/drawing/2014/main" id="{3AF92827-190C-4220-BD91-6E1BDC18E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0881" y="5229006"/>
              <a:ext cx="470144" cy="154253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Megaidea.Net">
              <a:extLst>
                <a:ext uri="{FF2B5EF4-FFF2-40B4-BE49-F238E27FC236}">
                  <a16:creationId xmlns="" xmlns:a16="http://schemas.microsoft.com/office/drawing/2014/main" id="{7CCE47C6-D018-4D18-AC66-24F8C3406522}"/>
                </a:ext>
              </a:extLst>
            </p:cNvPr>
            <p:cNvCxnSpPr>
              <a:cxnSpLocks/>
              <a:stCxn id="7" idx="9"/>
              <a:endCxn id="16" idx="7"/>
            </p:cNvCxnSpPr>
            <p:nvPr/>
          </p:nvCxnSpPr>
          <p:spPr>
            <a:xfrm flipH="1" flipV="1">
              <a:off x="10306892" y="4523017"/>
              <a:ext cx="1313021" cy="9071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Megaidea.Net">
              <a:extLst>
                <a:ext uri="{FF2B5EF4-FFF2-40B4-BE49-F238E27FC236}">
                  <a16:creationId xmlns="" xmlns:a16="http://schemas.microsoft.com/office/drawing/2014/main" id="{12BF80EB-6D0B-4746-8B0E-ED60F23D6ECE}"/>
                </a:ext>
              </a:extLst>
            </p:cNvPr>
            <p:cNvCxnSpPr>
              <a:cxnSpLocks/>
              <a:stCxn id="16" idx="1"/>
              <a:endCxn id="7" idx="13"/>
            </p:cNvCxnSpPr>
            <p:nvPr/>
          </p:nvCxnSpPr>
          <p:spPr>
            <a:xfrm flipH="1" flipV="1">
              <a:off x="7680959" y="84406"/>
              <a:ext cx="531477" cy="154493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Megaidea.Net">
              <a:extLst>
                <a:ext uri="{FF2B5EF4-FFF2-40B4-BE49-F238E27FC236}">
                  <a16:creationId xmlns="" xmlns:a16="http://schemas.microsoft.com/office/drawing/2014/main" id="{7C6998C1-9663-4875-96EF-F494ECDF1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7768" y="3424299"/>
              <a:ext cx="1616461" cy="118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Megaidea.Net">
              <a:extLst>
                <a:ext uri="{FF2B5EF4-FFF2-40B4-BE49-F238E27FC236}">
                  <a16:creationId xmlns="" xmlns:a16="http://schemas.microsoft.com/office/drawing/2014/main" id="{5FE382E7-1B98-4D11-A722-13FCABFC33D7}"/>
                </a:ext>
              </a:extLst>
            </p:cNvPr>
            <p:cNvCxnSpPr>
              <a:cxnSpLocks/>
              <a:endCxn id="16" idx="9"/>
            </p:cNvCxnSpPr>
            <p:nvPr/>
          </p:nvCxnSpPr>
          <p:spPr>
            <a:xfrm flipH="1">
              <a:off x="10317006" y="1362192"/>
              <a:ext cx="1284108" cy="9301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egaidea.Net">
              <a:extLst>
                <a:ext uri="{FF2B5EF4-FFF2-40B4-BE49-F238E27FC236}">
                  <a16:creationId xmlns="" xmlns:a16="http://schemas.microsoft.com/office/drawing/2014/main" id="{C8EE2600-94EB-4058-AF85-4F624FD9170D}"/>
                </a:ext>
              </a:extLst>
            </p:cNvPr>
            <p:cNvCxnSpPr>
              <a:cxnSpLocks/>
              <a:stCxn id="7" idx="5"/>
              <a:endCxn id="14" idx="5"/>
            </p:cNvCxnSpPr>
            <p:nvPr/>
          </p:nvCxnSpPr>
          <p:spPr>
            <a:xfrm flipH="1" flipV="1">
              <a:off x="4009291" y="5219114"/>
              <a:ext cx="492371" cy="155106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Megaidea.Net">
              <a:extLst>
                <a:ext uri="{FF2B5EF4-FFF2-40B4-BE49-F238E27FC236}">
                  <a16:creationId xmlns="" xmlns:a16="http://schemas.microsoft.com/office/drawing/2014/main" id="{0BE8529B-E8DF-41A7-951E-10B33639BDCE}"/>
                </a:ext>
              </a:extLst>
            </p:cNvPr>
            <p:cNvCxnSpPr>
              <a:cxnSpLocks/>
              <a:stCxn id="14" idx="1"/>
              <a:endCxn id="7" idx="1"/>
            </p:cNvCxnSpPr>
            <p:nvPr/>
          </p:nvCxnSpPr>
          <p:spPr>
            <a:xfrm flipH="1" flipV="1">
              <a:off x="562707" y="1406769"/>
              <a:ext cx="1322363" cy="914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Megaidea.Net">
              <a:extLst>
                <a:ext uri="{FF2B5EF4-FFF2-40B4-BE49-F238E27FC236}">
                  <a16:creationId xmlns="" xmlns:a16="http://schemas.microsoft.com/office/drawing/2014/main" id="{AECD53BE-A7AF-4DD0-8575-BB6FE5412FFD}"/>
                </a:ext>
              </a:extLst>
            </p:cNvPr>
            <p:cNvCxnSpPr>
              <a:cxnSpLocks/>
              <a:stCxn id="14" idx="9"/>
              <a:endCxn id="7" idx="15"/>
            </p:cNvCxnSpPr>
            <p:nvPr/>
          </p:nvCxnSpPr>
          <p:spPr>
            <a:xfrm flipV="1">
              <a:off x="3981158" y="112541"/>
              <a:ext cx="492369" cy="151931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egaidea.Net">
              <a:extLst>
                <a:ext uri="{FF2B5EF4-FFF2-40B4-BE49-F238E27FC236}">
                  <a16:creationId xmlns="" xmlns:a16="http://schemas.microsoft.com/office/drawing/2014/main" id="{140564D3-7A3F-4092-BE69-66377BF66D93}"/>
                </a:ext>
              </a:extLst>
            </p:cNvPr>
            <p:cNvSpPr/>
            <p:nvPr/>
          </p:nvSpPr>
          <p:spPr>
            <a:xfrm rot="2141337">
              <a:off x="5509566" y="36574"/>
              <a:ext cx="6037043" cy="6347154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4918 w 6065225"/>
                <a:gd name="connsiteY3" fmla="*/ 4304714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8136 w 6065225"/>
                <a:gd name="connsiteY3" fmla="*/ 4285083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69139 w 6065225"/>
                <a:gd name="connsiteY5" fmla="*/ 4965896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19263 w 6065225"/>
                <a:gd name="connsiteY3" fmla="*/ 4253049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7713 w 6065225"/>
                <a:gd name="connsiteY7" fmla="*/ 31741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9166 w 6065225"/>
                <a:gd name="connsiteY7" fmla="*/ 3165253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27526"/>
                <a:gd name="connsiteY0" fmla="*/ 0 h 6310253"/>
                <a:gd name="connsiteX1" fmla="*/ 1839930 w 6027526"/>
                <a:gd name="connsiteY1" fmla="*/ 2036893 h 6310253"/>
                <a:gd name="connsiteX2" fmla="*/ 0 w 6027526"/>
                <a:gd name="connsiteY2" fmla="*/ 3155871 h 6310253"/>
                <a:gd name="connsiteX3" fmla="*/ 1826673 w 6027526"/>
                <a:gd name="connsiteY3" fmla="*/ 4263364 h 6310253"/>
                <a:gd name="connsiteX4" fmla="*/ 2340802 w 6027526"/>
                <a:gd name="connsiteY4" fmla="*/ 6310253 h 6310253"/>
                <a:gd name="connsiteX5" fmla="*/ 3924686 w 6027526"/>
                <a:gd name="connsiteY5" fmla="*/ 4947546 h 6310253"/>
                <a:gd name="connsiteX6" fmla="*/ 6027526 w 6027526"/>
                <a:gd name="connsiteY6" fmla="*/ 5114877 h 6310253"/>
                <a:gd name="connsiteX7" fmla="*/ 5229166 w 6027526"/>
                <a:gd name="connsiteY7" fmla="*/ 3165253 h 6310253"/>
                <a:gd name="connsiteX8" fmla="*/ 6023319 w 6027526"/>
                <a:gd name="connsiteY8" fmla="*/ 1195177 h 6310253"/>
                <a:gd name="connsiteX9" fmla="*/ 3936017 w 6027526"/>
                <a:gd name="connsiteY9" fmla="*/ 1347576 h 6310253"/>
                <a:gd name="connsiteX10" fmla="*/ 2323219 w 6027526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0169 w 6037043"/>
                <a:gd name="connsiteY0" fmla="*/ 0 h 6347154"/>
                <a:gd name="connsiteX1" fmla="*/ 1839930 w 6037043"/>
                <a:gd name="connsiteY1" fmla="*/ 2073794 h 6347154"/>
                <a:gd name="connsiteX2" fmla="*/ 0 w 6037043"/>
                <a:gd name="connsiteY2" fmla="*/ 3192772 h 6347154"/>
                <a:gd name="connsiteX3" fmla="*/ 1826673 w 6037043"/>
                <a:gd name="connsiteY3" fmla="*/ 4300265 h 6347154"/>
                <a:gd name="connsiteX4" fmla="*/ 2340802 w 6037043"/>
                <a:gd name="connsiteY4" fmla="*/ 6347154 h 6347154"/>
                <a:gd name="connsiteX5" fmla="*/ 3924686 w 6037043"/>
                <a:gd name="connsiteY5" fmla="*/ 4984447 h 6347154"/>
                <a:gd name="connsiteX6" fmla="*/ 6037043 w 6037043"/>
                <a:gd name="connsiteY6" fmla="*/ 5121487 h 6347154"/>
                <a:gd name="connsiteX7" fmla="*/ 5229166 w 6037043"/>
                <a:gd name="connsiteY7" fmla="*/ 3202154 h 6347154"/>
                <a:gd name="connsiteX8" fmla="*/ 6023319 w 6037043"/>
                <a:gd name="connsiteY8" fmla="*/ 1232078 h 6347154"/>
                <a:gd name="connsiteX9" fmla="*/ 3936017 w 6037043"/>
                <a:gd name="connsiteY9" fmla="*/ 1384477 h 6347154"/>
                <a:gd name="connsiteX10" fmla="*/ 2320169 w 6037043"/>
                <a:gd name="connsiteY10" fmla="*/ 0 h 634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7043" h="6347154">
                  <a:moveTo>
                    <a:pt x="2320169" y="0"/>
                  </a:moveTo>
                  <a:lnTo>
                    <a:pt x="1839930" y="2073794"/>
                  </a:lnTo>
                  <a:lnTo>
                    <a:pt x="0" y="3192772"/>
                  </a:lnTo>
                  <a:lnTo>
                    <a:pt x="1826673" y="4300265"/>
                  </a:lnTo>
                  <a:lnTo>
                    <a:pt x="2340802" y="6347154"/>
                  </a:lnTo>
                  <a:lnTo>
                    <a:pt x="3924686" y="4984447"/>
                  </a:lnTo>
                  <a:lnTo>
                    <a:pt x="6037043" y="5121487"/>
                  </a:lnTo>
                  <a:lnTo>
                    <a:pt x="5229166" y="3202154"/>
                  </a:lnTo>
                  <a:lnTo>
                    <a:pt x="6023319" y="1232078"/>
                  </a:lnTo>
                  <a:lnTo>
                    <a:pt x="3936017" y="1384477"/>
                  </a:lnTo>
                  <a:lnTo>
                    <a:pt x="2320169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</p:grpSp>
      <p:pic>
        <p:nvPicPr>
          <p:cNvPr id="10" name="copos 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6" y="684441"/>
            <a:ext cx="5631554" cy="5631554"/>
          </a:xfrm>
          <a:prstGeom prst="rect">
            <a:avLst/>
          </a:prstGeom>
        </p:spPr>
      </p:pic>
      <p:pic>
        <p:nvPicPr>
          <p:cNvPr id="24" name="copos megaidea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76" y="637733"/>
            <a:ext cx="5631554" cy="5631554"/>
          </a:xfrm>
          <a:prstGeom prst="rect">
            <a:avLst/>
          </a:prstGeom>
        </p:spPr>
      </p:pic>
      <p:pic>
        <p:nvPicPr>
          <p:cNvPr id="2" name="Megaidea.Net">
            <a:extLst>
              <a:ext uri="{FF2B5EF4-FFF2-40B4-BE49-F238E27FC236}">
                <a16:creationId xmlns="" xmlns:a16="http://schemas.microsoft.com/office/drawing/2014/main" id="{7A6D5C71-5F24-443E-B86F-6AB2C6CFA7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892">
            <a:off x="6402467" y="2249167"/>
            <a:ext cx="2442647" cy="3132212"/>
          </a:xfrm>
          <a:prstGeom prst="rect">
            <a:avLst/>
          </a:prstGeom>
        </p:spPr>
      </p:pic>
      <p:pic>
        <p:nvPicPr>
          <p:cNvPr id="8" name="Megaidea.Net" descr="Imagen que contiene interior, tabla, pastel, pequeño&#10;&#10;Descripción generada automáticamente">
            <a:extLst>
              <a:ext uri="{FF2B5EF4-FFF2-40B4-BE49-F238E27FC236}">
                <a16:creationId xmlns="" xmlns:a16="http://schemas.microsoft.com/office/drawing/2014/main" id="{48AE08CD-2510-4116-B84B-933E5BD25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7505">
            <a:off x="6091606" y="2793198"/>
            <a:ext cx="1716931" cy="1292646"/>
          </a:xfrm>
          <a:prstGeom prst="rect">
            <a:avLst/>
          </a:prstGeom>
        </p:spPr>
      </p:pic>
      <p:pic>
        <p:nvPicPr>
          <p:cNvPr id="9" name="Megaidea.Net">
            <a:extLst>
              <a:ext uri="{FF2B5EF4-FFF2-40B4-BE49-F238E27FC236}">
                <a16:creationId xmlns="" xmlns:a16="http://schemas.microsoft.com/office/drawing/2014/main" id="{E12FEC19-73E1-4053-B6C2-0BB8D7C4C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3" b="97375" l="4364" r="97673">
                        <a14:foregroundMark x1="10036" y1="20375" x2="9018" y2="20375"/>
                        <a14:foregroundMark x1="9018" y1="19125" x2="9018" y2="19125"/>
                        <a14:foregroundMark x1="4364" y1="20563" x2="4364" y2="20563"/>
                        <a14:foregroundMark x1="33164" y1="5563" x2="33164" y2="5563"/>
                        <a14:foregroundMark x1="31418" y1="4063" x2="31418" y2="4063"/>
                        <a14:foregroundMark x1="31418" y1="4063" x2="31418" y2="4063"/>
                        <a14:foregroundMark x1="92000" y1="26500" x2="92000" y2="26500"/>
                        <a14:foregroundMark x1="92000" y1="26500" x2="92000" y2="26500"/>
                        <a14:foregroundMark x1="92727" y1="26500" x2="92727" y2="26500"/>
                        <a14:foregroundMark x1="92727" y1="26500" x2="92727" y2="26500"/>
                        <a14:foregroundMark x1="95200" y1="22500" x2="96416" y2="26248"/>
                        <a14:foregroundMark x1="60945" y1="39625" x2="61455" y2="44250"/>
                        <a14:foregroundMark x1="61455" y1="44250" x2="62691" y2="40688"/>
                        <a14:foregroundMark x1="25236" y1="81938" x2="25236" y2="81938"/>
                        <a14:foregroundMark x1="25236" y1="81938" x2="25236" y2="81938"/>
                        <a14:foregroundMark x1="25236" y1="81938" x2="25236" y2="81938"/>
                        <a14:foregroundMark x1="31418" y1="78375" x2="31418" y2="78375"/>
                        <a14:foregroundMark x1="31418" y1="78375" x2="31418" y2="78375"/>
                        <a14:foregroundMark x1="27491" y1="87688" x2="27491" y2="87688"/>
                        <a14:foregroundMark x1="27491" y1="87688" x2="27491" y2="87688"/>
                        <a14:foregroundMark x1="50109" y1="83438" x2="50109" y2="83438"/>
                        <a14:foregroundMark x1="50109" y1="83438" x2="50109" y2="83438"/>
                        <a14:foregroundMark x1="52582" y1="80688" x2="52582" y2="80688"/>
                        <a14:foregroundMark x1="52582" y1="80688" x2="52582" y2="80688"/>
                        <a14:foregroundMark x1="61455" y1="91500" x2="61455" y2="91500"/>
                        <a14:foregroundMark x1="61455" y1="91500" x2="61455" y2="91500"/>
                        <a14:foregroundMark x1="52364" y1="84250" x2="52364" y2="84250"/>
                        <a14:foregroundMark x1="52364" y1="84250" x2="52364" y2="84250"/>
                        <a14:foregroundMark x1="52364" y1="84250" x2="57018" y2="82813"/>
                        <a14:foregroundMark x1="18109" y1="92938" x2="21309" y2="88313"/>
                        <a14:foregroundMark x1="52145" y1="85750" x2="44218" y2="81125"/>
                        <a14:foregroundMark x1="44218" y1="81125" x2="44218" y2="80875"/>
                        <a14:foregroundMark x1="58545" y1="94438" x2="61236" y2="94000"/>
                        <a14:foregroundMark x1="20582" y1="97188" x2="25236" y2="97375"/>
                        <a14:backgroundMark x1="28218" y1="71188" x2="28218" y2="71188"/>
                        <a14:backgroundMark x1="28218" y1="71188" x2="28218" y2="71188"/>
                        <a14:backgroundMark x1="27273" y1="74313" x2="27273" y2="74313"/>
                        <a14:backgroundMark x1="27273" y1="74313" x2="27273" y2="74313"/>
                        <a14:backgroundMark x1="97455" y1="29250" x2="97455" y2="29250"/>
                        <a14:backgroundMark x1="97455" y1="29250" x2="97455" y2="29250"/>
                        <a14:backgroundMark x1="97455" y1="27563" x2="97164" y2="30938"/>
                        <a14:backgroundMark x1="97164" y1="26313" x2="96945" y2="28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316999">
            <a:off x="1498518" y="1970324"/>
            <a:ext cx="2968479" cy="3454230"/>
          </a:xfrm>
          <a:prstGeom prst="rect">
            <a:avLst/>
          </a:prstGeom>
        </p:spPr>
      </p:pic>
      <p:pic>
        <p:nvPicPr>
          <p:cNvPr id="11" name="Megaidea.Net">
            <a:extLst>
              <a:ext uri="{FF2B5EF4-FFF2-40B4-BE49-F238E27FC236}">
                <a16:creationId xmlns="" xmlns:a16="http://schemas.microsoft.com/office/drawing/2014/main" id="{900AE7AD-6320-4F8B-BB3E-2651554808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408">
            <a:off x="1716350" y="4215809"/>
            <a:ext cx="1738546" cy="17385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09911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o 170">
            <a:extLst>
              <a:ext uri="{FF2B5EF4-FFF2-40B4-BE49-F238E27FC236}">
                <a16:creationId xmlns="" xmlns:a16="http://schemas.microsoft.com/office/drawing/2014/main" id="{AABE6405-6928-48A8-B083-5DB6B5103E76}"/>
              </a:ext>
            </a:extLst>
          </p:cNvPr>
          <p:cNvGrpSpPr/>
          <p:nvPr/>
        </p:nvGrpSpPr>
        <p:grpSpPr>
          <a:xfrm>
            <a:off x="57534" y="684865"/>
            <a:ext cx="10259020" cy="5744503"/>
            <a:chOff x="84406" y="36574"/>
            <a:chExt cx="12027877" cy="6734969"/>
          </a:xfrm>
          <a:blipFill dpi="0" rotWithShape="1">
            <a:blip r:embed="rId2"/>
            <a:srcRect/>
            <a:stretch>
              <a:fillRect/>
            </a:stretch>
          </a:blipFill>
        </p:grpSpPr>
        <p:sp>
          <p:nvSpPr>
            <p:cNvPr id="7" name="Megaidea.Net">
              <a:extLst>
                <a:ext uri="{FF2B5EF4-FFF2-40B4-BE49-F238E27FC236}">
                  <a16:creationId xmlns="" xmlns:a16="http://schemas.microsoft.com/office/drawing/2014/main" id="{317603AD-7176-4BFB-A456-8B14600350BF}"/>
                </a:ext>
              </a:extLst>
            </p:cNvPr>
            <p:cNvSpPr/>
            <p:nvPr/>
          </p:nvSpPr>
          <p:spPr>
            <a:xfrm>
              <a:off x="84406" y="84624"/>
              <a:ext cx="12027877" cy="6685769"/>
            </a:xfrm>
            <a:custGeom>
              <a:avLst/>
              <a:gdLst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42203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52825 w 12027877"/>
                <a:gd name="connsiteY7" fmla="*/ 665401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46475 w 12027877"/>
                <a:gd name="connsiteY7" fmla="*/ 667306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27877" h="6685769">
                  <a:moveTo>
                    <a:pt x="2278966" y="182880"/>
                  </a:moveTo>
                  <a:lnTo>
                    <a:pt x="478302" y="1322363"/>
                  </a:lnTo>
                  <a:lnTo>
                    <a:pt x="0" y="3362179"/>
                  </a:lnTo>
                  <a:lnTo>
                    <a:pt x="520505" y="5430129"/>
                  </a:lnTo>
                  <a:lnTo>
                    <a:pt x="2307102" y="6527409"/>
                  </a:lnTo>
                  <a:lnTo>
                    <a:pt x="4417256" y="6685769"/>
                  </a:lnTo>
                  <a:lnTo>
                    <a:pt x="6020972" y="5289452"/>
                  </a:lnTo>
                  <a:lnTo>
                    <a:pt x="7646475" y="6673069"/>
                  </a:lnTo>
                  <a:lnTo>
                    <a:pt x="9762979" y="6485206"/>
                  </a:lnTo>
                  <a:lnTo>
                    <a:pt x="11535508" y="5345723"/>
                  </a:lnTo>
                  <a:lnTo>
                    <a:pt x="12027877" y="3319976"/>
                  </a:lnTo>
                  <a:lnTo>
                    <a:pt x="11507372" y="1266092"/>
                  </a:lnTo>
                  <a:lnTo>
                    <a:pt x="9734843" y="140677"/>
                  </a:lnTo>
                  <a:lnTo>
                    <a:pt x="7596554" y="0"/>
                  </a:lnTo>
                  <a:lnTo>
                    <a:pt x="6006905" y="1378634"/>
                  </a:lnTo>
                  <a:lnTo>
                    <a:pt x="4389120" y="28135"/>
                  </a:lnTo>
                  <a:lnTo>
                    <a:pt x="2278966" y="18288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sp>
          <p:nvSpPr>
            <p:cNvPr id="14" name="Megaidea.Net">
              <a:extLst>
                <a:ext uri="{FF2B5EF4-FFF2-40B4-BE49-F238E27FC236}">
                  <a16:creationId xmlns="" xmlns:a16="http://schemas.microsoft.com/office/drawing/2014/main" id="{5F12C0C9-D860-4D06-94AA-083C4101B8C0}"/>
                </a:ext>
              </a:extLst>
            </p:cNvPr>
            <p:cNvSpPr/>
            <p:nvPr/>
          </p:nvSpPr>
          <p:spPr>
            <a:xfrm>
              <a:off x="84406" y="253218"/>
              <a:ext cx="6020972" cy="6344530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972" h="6344530">
                  <a:moveTo>
                    <a:pt x="2278966" y="0"/>
                  </a:moveTo>
                  <a:lnTo>
                    <a:pt x="1800665" y="2067951"/>
                  </a:lnTo>
                  <a:lnTo>
                    <a:pt x="0" y="3193367"/>
                  </a:lnTo>
                  <a:lnTo>
                    <a:pt x="1800665" y="4304714"/>
                  </a:lnTo>
                  <a:lnTo>
                    <a:pt x="2321169" y="6344530"/>
                  </a:lnTo>
                  <a:lnTo>
                    <a:pt x="3924886" y="4965896"/>
                  </a:lnTo>
                  <a:lnTo>
                    <a:pt x="6020972" y="5134708"/>
                  </a:lnTo>
                  <a:lnTo>
                    <a:pt x="5205046" y="3179299"/>
                  </a:lnTo>
                  <a:lnTo>
                    <a:pt x="6006905" y="1209822"/>
                  </a:lnTo>
                  <a:lnTo>
                    <a:pt x="3896751" y="1378634"/>
                  </a:lnTo>
                  <a:lnTo>
                    <a:pt x="2278966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cxnSp>
          <p:nvCxnSpPr>
            <p:cNvPr id="33" name="Megaidea.Net">
              <a:extLst>
                <a:ext uri="{FF2B5EF4-FFF2-40B4-BE49-F238E27FC236}">
                  <a16:creationId xmlns="" xmlns:a16="http://schemas.microsoft.com/office/drawing/2014/main" id="{C9002D62-F282-4B02-BDAD-5FD7F2C7F205}"/>
                </a:ext>
              </a:extLst>
            </p:cNvPr>
            <p:cNvCxnSpPr>
              <a:stCxn id="7" idx="3"/>
              <a:endCxn id="14" idx="3"/>
            </p:cNvCxnSpPr>
            <p:nvPr/>
          </p:nvCxnSpPr>
          <p:spPr>
            <a:xfrm flipV="1">
              <a:off x="604911" y="4557932"/>
              <a:ext cx="1280160" cy="95682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Megaidea.Net">
              <a:extLst>
                <a:ext uri="{FF2B5EF4-FFF2-40B4-BE49-F238E27FC236}">
                  <a16:creationId xmlns="" xmlns:a16="http://schemas.microsoft.com/office/drawing/2014/main" id="{3AF92827-190C-4220-BD91-6E1BDC18E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0881" y="5229006"/>
              <a:ext cx="470144" cy="154253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Megaidea.Net">
              <a:extLst>
                <a:ext uri="{FF2B5EF4-FFF2-40B4-BE49-F238E27FC236}">
                  <a16:creationId xmlns="" xmlns:a16="http://schemas.microsoft.com/office/drawing/2014/main" id="{7CCE47C6-D018-4D18-AC66-24F8C3406522}"/>
                </a:ext>
              </a:extLst>
            </p:cNvPr>
            <p:cNvCxnSpPr>
              <a:cxnSpLocks/>
              <a:stCxn id="7" idx="9"/>
              <a:endCxn id="16" idx="7"/>
            </p:cNvCxnSpPr>
            <p:nvPr/>
          </p:nvCxnSpPr>
          <p:spPr>
            <a:xfrm flipH="1" flipV="1">
              <a:off x="10306893" y="4523017"/>
              <a:ext cx="1313021" cy="90733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Megaidea.Net">
              <a:extLst>
                <a:ext uri="{FF2B5EF4-FFF2-40B4-BE49-F238E27FC236}">
                  <a16:creationId xmlns="" xmlns:a16="http://schemas.microsoft.com/office/drawing/2014/main" id="{12BF80EB-6D0B-4746-8B0E-ED60F23D6ECE}"/>
                </a:ext>
              </a:extLst>
            </p:cNvPr>
            <p:cNvCxnSpPr>
              <a:cxnSpLocks/>
              <a:stCxn id="16" idx="1"/>
              <a:endCxn id="7" idx="13"/>
            </p:cNvCxnSpPr>
            <p:nvPr/>
          </p:nvCxnSpPr>
          <p:spPr>
            <a:xfrm flipH="1" flipV="1">
              <a:off x="7680960" y="84624"/>
              <a:ext cx="531477" cy="154471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Megaidea.Net">
              <a:extLst>
                <a:ext uri="{FF2B5EF4-FFF2-40B4-BE49-F238E27FC236}">
                  <a16:creationId xmlns="" xmlns:a16="http://schemas.microsoft.com/office/drawing/2014/main" id="{7C6998C1-9663-4875-96EF-F494ECDF1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7769" y="3424298"/>
              <a:ext cx="1616461" cy="118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Megaidea.Net">
              <a:extLst>
                <a:ext uri="{FF2B5EF4-FFF2-40B4-BE49-F238E27FC236}">
                  <a16:creationId xmlns="" xmlns:a16="http://schemas.microsoft.com/office/drawing/2014/main" id="{5FE382E7-1B98-4D11-A722-13FCABFC33D7}"/>
                </a:ext>
              </a:extLst>
            </p:cNvPr>
            <p:cNvCxnSpPr>
              <a:cxnSpLocks/>
              <a:endCxn id="16" idx="9"/>
            </p:cNvCxnSpPr>
            <p:nvPr/>
          </p:nvCxnSpPr>
          <p:spPr>
            <a:xfrm flipH="1">
              <a:off x="10317007" y="1362192"/>
              <a:ext cx="1284108" cy="9301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egaidea.Net">
              <a:extLst>
                <a:ext uri="{FF2B5EF4-FFF2-40B4-BE49-F238E27FC236}">
                  <a16:creationId xmlns="" xmlns:a16="http://schemas.microsoft.com/office/drawing/2014/main" id="{C8EE2600-94EB-4058-AF85-4F624FD9170D}"/>
                </a:ext>
              </a:extLst>
            </p:cNvPr>
            <p:cNvCxnSpPr>
              <a:cxnSpLocks/>
              <a:stCxn id="7" idx="5"/>
              <a:endCxn id="14" idx="5"/>
            </p:cNvCxnSpPr>
            <p:nvPr/>
          </p:nvCxnSpPr>
          <p:spPr>
            <a:xfrm flipH="1" flipV="1">
              <a:off x="4009292" y="5219114"/>
              <a:ext cx="492370" cy="1551279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Megaidea.Net">
              <a:extLst>
                <a:ext uri="{FF2B5EF4-FFF2-40B4-BE49-F238E27FC236}">
                  <a16:creationId xmlns="" xmlns:a16="http://schemas.microsoft.com/office/drawing/2014/main" id="{0BE8529B-E8DF-41A7-951E-10B33639BDCE}"/>
                </a:ext>
              </a:extLst>
            </p:cNvPr>
            <p:cNvCxnSpPr>
              <a:cxnSpLocks/>
              <a:stCxn id="14" idx="1"/>
              <a:endCxn id="7" idx="1"/>
            </p:cNvCxnSpPr>
            <p:nvPr/>
          </p:nvCxnSpPr>
          <p:spPr>
            <a:xfrm flipH="1" flipV="1">
              <a:off x="562708" y="1406987"/>
              <a:ext cx="1322363" cy="91418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Megaidea.Net">
              <a:extLst>
                <a:ext uri="{FF2B5EF4-FFF2-40B4-BE49-F238E27FC236}">
                  <a16:creationId xmlns="" xmlns:a16="http://schemas.microsoft.com/office/drawing/2014/main" id="{AECD53BE-A7AF-4DD0-8575-BB6FE5412FFD}"/>
                </a:ext>
              </a:extLst>
            </p:cNvPr>
            <p:cNvCxnSpPr>
              <a:cxnSpLocks/>
              <a:stCxn id="14" idx="9"/>
              <a:endCxn id="7" idx="15"/>
            </p:cNvCxnSpPr>
            <p:nvPr/>
          </p:nvCxnSpPr>
          <p:spPr>
            <a:xfrm flipV="1">
              <a:off x="3981157" y="112759"/>
              <a:ext cx="492369" cy="151909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egaidea.Net">
              <a:extLst>
                <a:ext uri="{FF2B5EF4-FFF2-40B4-BE49-F238E27FC236}">
                  <a16:creationId xmlns="" xmlns:a16="http://schemas.microsoft.com/office/drawing/2014/main" id="{140564D3-7A3F-4092-BE69-66377BF66D93}"/>
                </a:ext>
              </a:extLst>
            </p:cNvPr>
            <p:cNvSpPr/>
            <p:nvPr/>
          </p:nvSpPr>
          <p:spPr>
            <a:xfrm rot="2141337">
              <a:off x="5509566" y="36574"/>
              <a:ext cx="6037043" cy="6347154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4918 w 6065225"/>
                <a:gd name="connsiteY3" fmla="*/ 4304714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8136 w 6065225"/>
                <a:gd name="connsiteY3" fmla="*/ 4285083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69139 w 6065225"/>
                <a:gd name="connsiteY5" fmla="*/ 4965896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19263 w 6065225"/>
                <a:gd name="connsiteY3" fmla="*/ 4253049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7713 w 6065225"/>
                <a:gd name="connsiteY7" fmla="*/ 31741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9166 w 6065225"/>
                <a:gd name="connsiteY7" fmla="*/ 3165253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27526"/>
                <a:gd name="connsiteY0" fmla="*/ 0 h 6310253"/>
                <a:gd name="connsiteX1" fmla="*/ 1839930 w 6027526"/>
                <a:gd name="connsiteY1" fmla="*/ 2036893 h 6310253"/>
                <a:gd name="connsiteX2" fmla="*/ 0 w 6027526"/>
                <a:gd name="connsiteY2" fmla="*/ 3155871 h 6310253"/>
                <a:gd name="connsiteX3" fmla="*/ 1826673 w 6027526"/>
                <a:gd name="connsiteY3" fmla="*/ 4263364 h 6310253"/>
                <a:gd name="connsiteX4" fmla="*/ 2340802 w 6027526"/>
                <a:gd name="connsiteY4" fmla="*/ 6310253 h 6310253"/>
                <a:gd name="connsiteX5" fmla="*/ 3924686 w 6027526"/>
                <a:gd name="connsiteY5" fmla="*/ 4947546 h 6310253"/>
                <a:gd name="connsiteX6" fmla="*/ 6027526 w 6027526"/>
                <a:gd name="connsiteY6" fmla="*/ 5114877 h 6310253"/>
                <a:gd name="connsiteX7" fmla="*/ 5229166 w 6027526"/>
                <a:gd name="connsiteY7" fmla="*/ 3165253 h 6310253"/>
                <a:gd name="connsiteX8" fmla="*/ 6023319 w 6027526"/>
                <a:gd name="connsiteY8" fmla="*/ 1195177 h 6310253"/>
                <a:gd name="connsiteX9" fmla="*/ 3936017 w 6027526"/>
                <a:gd name="connsiteY9" fmla="*/ 1347576 h 6310253"/>
                <a:gd name="connsiteX10" fmla="*/ 2323219 w 6027526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0169 w 6037043"/>
                <a:gd name="connsiteY0" fmla="*/ 0 h 6347154"/>
                <a:gd name="connsiteX1" fmla="*/ 1839930 w 6037043"/>
                <a:gd name="connsiteY1" fmla="*/ 2073794 h 6347154"/>
                <a:gd name="connsiteX2" fmla="*/ 0 w 6037043"/>
                <a:gd name="connsiteY2" fmla="*/ 3192772 h 6347154"/>
                <a:gd name="connsiteX3" fmla="*/ 1826673 w 6037043"/>
                <a:gd name="connsiteY3" fmla="*/ 4300265 h 6347154"/>
                <a:gd name="connsiteX4" fmla="*/ 2340802 w 6037043"/>
                <a:gd name="connsiteY4" fmla="*/ 6347154 h 6347154"/>
                <a:gd name="connsiteX5" fmla="*/ 3924686 w 6037043"/>
                <a:gd name="connsiteY5" fmla="*/ 4984447 h 6347154"/>
                <a:gd name="connsiteX6" fmla="*/ 6037043 w 6037043"/>
                <a:gd name="connsiteY6" fmla="*/ 5121487 h 6347154"/>
                <a:gd name="connsiteX7" fmla="*/ 5229166 w 6037043"/>
                <a:gd name="connsiteY7" fmla="*/ 3202154 h 6347154"/>
                <a:gd name="connsiteX8" fmla="*/ 6023319 w 6037043"/>
                <a:gd name="connsiteY8" fmla="*/ 1232078 h 6347154"/>
                <a:gd name="connsiteX9" fmla="*/ 3936017 w 6037043"/>
                <a:gd name="connsiteY9" fmla="*/ 1384477 h 6347154"/>
                <a:gd name="connsiteX10" fmla="*/ 2320169 w 6037043"/>
                <a:gd name="connsiteY10" fmla="*/ 0 h 634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7043" h="6347154">
                  <a:moveTo>
                    <a:pt x="2320169" y="0"/>
                  </a:moveTo>
                  <a:lnTo>
                    <a:pt x="1839930" y="2073794"/>
                  </a:lnTo>
                  <a:lnTo>
                    <a:pt x="0" y="3192772"/>
                  </a:lnTo>
                  <a:lnTo>
                    <a:pt x="1826673" y="4300265"/>
                  </a:lnTo>
                  <a:lnTo>
                    <a:pt x="2340802" y="6347154"/>
                  </a:lnTo>
                  <a:lnTo>
                    <a:pt x="3924686" y="4984447"/>
                  </a:lnTo>
                  <a:lnTo>
                    <a:pt x="6037043" y="5121487"/>
                  </a:lnTo>
                  <a:lnTo>
                    <a:pt x="5229166" y="3202154"/>
                  </a:lnTo>
                  <a:lnTo>
                    <a:pt x="6023319" y="1232078"/>
                  </a:lnTo>
                  <a:lnTo>
                    <a:pt x="3936017" y="1384477"/>
                  </a:lnTo>
                  <a:lnTo>
                    <a:pt x="2320169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</p:grpSp>
      <p:pic>
        <p:nvPicPr>
          <p:cNvPr id="2" name="Megaidea.Net">
            <a:extLst>
              <a:ext uri="{FF2B5EF4-FFF2-40B4-BE49-F238E27FC236}">
                <a16:creationId xmlns="" xmlns:a16="http://schemas.microsoft.com/office/drawing/2014/main" id="{7F54F57E-8DB4-447C-B5A6-0CD4117BB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221">
            <a:off x="1623909" y="1299660"/>
            <a:ext cx="1487466" cy="14874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Megaidea.Net">
            <a:extLst>
              <a:ext uri="{FF2B5EF4-FFF2-40B4-BE49-F238E27FC236}">
                <a16:creationId xmlns="" xmlns:a16="http://schemas.microsoft.com/office/drawing/2014/main" id="{166E4912-9A06-41DB-AF1F-001227B61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1275">
            <a:off x="6447729" y="2133677"/>
            <a:ext cx="2532419" cy="3247326"/>
          </a:xfrm>
          <a:prstGeom prst="rect">
            <a:avLst/>
          </a:prstGeom>
        </p:spPr>
      </p:pic>
      <p:pic>
        <p:nvPicPr>
          <p:cNvPr id="1026" name="Megaidea.Net" descr="https://bonifiesta.com/wp-content/uploads/2020/12/navidad-ninos-1024x9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9444">
            <a:off x="1178144" y="2260707"/>
            <a:ext cx="3462956" cy="32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egaidea.Net" descr="https://bonifiesta.com/wp-content/uploads/2020/12/santa-01-768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00" y="2208485"/>
            <a:ext cx="1597138" cy="212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1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o 170">
            <a:extLst>
              <a:ext uri="{FF2B5EF4-FFF2-40B4-BE49-F238E27FC236}">
                <a16:creationId xmlns="" xmlns:a16="http://schemas.microsoft.com/office/drawing/2014/main" id="{AABE6405-6928-48A8-B083-5DB6B5103E76}"/>
              </a:ext>
            </a:extLst>
          </p:cNvPr>
          <p:cNvGrpSpPr/>
          <p:nvPr/>
        </p:nvGrpSpPr>
        <p:grpSpPr>
          <a:xfrm>
            <a:off x="35762" y="715026"/>
            <a:ext cx="10259020" cy="5744503"/>
            <a:chOff x="84406" y="36574"/>
            <a:chExt cx="12027877" cy="67349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grpSpPr>
        <p:sp>
          <p:nvSpPr>
            <p:cNvPr id="7" name="Megaidea.Net">
              <a:extLst>
                <a:ext uri="{FF2B5EF4-FFF2-40B4-BE49-F238E27FC236}">
                  <a16:creationId xmlns="" xmlns:a16="http://schemas.microsoft.com/office/drawing/2014/main" id="{317603AD-7176-4BFB-A456-8B14600350BF}"/>
                </a:ext>
              </a:extLst>
            </p:cNvPr>
            <p:cNvSpPr/>
            <p:nvPr/>
          </p:nvSpPr>
          <p:spPr>
            <a:xfrm>
              <a:off x="84406" y="84406"/>
              <a:ext cx="12027877" cy="6685769"/>
            </a:xfrm>
            <a:custGeom>
              <a:avLst/>
              <a:gdLst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42203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52825 w 12027877"/>
                <a:gd name="connsiteY7" fmla="*/ 665401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46475 w 12027877"/>
                <a:gd name="connsiteY7" fmla="*/ 667306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27877" h="6685769">
                  <a:moveTo>
                    <a:pt x="2278966" y="182880"/>
                  </a:moveTo>
                  <a:lnTo>
                    <a:pt x="478302" y="1322363"/>
                  </a:lnTo>
                  <a:lnTo>
                    <a:pt x="0" y="3362179"/>
                  </a:lnTo>
                  <a:lnTo>
                    <a:pt x="520505" y="5430129"/>
                  </a:lnTo>
                  <a:lnTo>
                    <a:pt x="2307102" y="6527409"/>
                  </a:lnTo>
                  <a:lnTo>
                    <a:pt x="4417256" y="6685769"/>
                  </a:lnTo>
                  <a:lnTo>
                    <a:pt x="6020972" y="5289452"/>
                  </a:lnTo>
                  <a:lnTo>
                    <a:pt x="7646475" y="6673069"/>
                  </a:lnTo>
                  <a:lnTo>
                    <a:pt x="9762979" y="6485206"/>
                  </a:lnTo>
                  <a:lnTo>
                    <a:pt x="11535508" y="5345723"/>
                  </a:lnTo>
                  <a:lnTo>
                    <a:pt x="12027877" y="3319976"/>
                  </a:lnTo>
                  <a:lnTo>
                    <a:pt x="11507372" y="1266092"/>
                  </a:lnTo>
                  <a:lnTo>
                    <a:pt x="9734843" y="140677"/>
                  </a:lnTo>
                  <a:lnTo>
                    <a:pt x="7596554" y="0"/>
                  </a:lnTo>
                  <a:lnTo>
                    <a:pt x="6006905" y="1378634"/>
                  </a:lnTo>
                  <a:lnTo>
                    <a:pt x="4389120" y="28135"/>
                  </a:lnTo>
                  <a:lnTo>
                    <a:pt x="2278966" y="18288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sp>
          <p:nvSpPr>
            <p:cNvPr id="14" name="Megaidea.Net">
              <a:extLst>
                <a:ext uri="{FF2B5EF4-FFF2-40B4-BE49-F238E27FC236}">
                  <a16:creationId xmlns="" xmlns:a16="http://schemas.microsoft.com/office/drawing/2014/main" id="{5F12C0C9-D860-4D06-94AA-083C4101B8C0}"/>
                </a:ext>
              </a:extLst>
            </p:cNvPr>
            <p:cNvSpPr/>
            <p:nvPr/>
          </p:nvSpPr>
          <p:spPr>
            <a:xfrm>
              <a:off x="84406" y="253218"/>
              <a:ext cx="6020972" cy="6344530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972" h="6344530">
                  <a:moveTo>
                    <a:pt x="2278966" y="0"/>
                  </a:moveTo>
                  <a:lnTo>
                    <a:pt x="1800665" y="2067951"/>
                  </a:lnTo>
                  <a:lnTo>
                    <a:pt x="0" y="3193367"/>
                  </a:lnTo>
                  <a:lnTo>
                    <a:pt x="1800665" y="4304714"/>
                  </a:lnTo>
                  <a:lnTo>
                    <a:pt x="2321169" y="6344530"/>
                  </a:lnTo>
                  <a:lnTo>
                    <a:pt x="3924886" y="4965896"/>
                  </a:lnTo>
                  <a:lnTo>
                    <a:pt x="6020972" y="5134708"/>
                  </a:lnTo>
                  <a:lnTo>
                    <a:pt x="5205046" y="3179299"/>
                  </a:lnTo>
                  <a:lnTo>
                    <a:pt x="6006905" y="1209822"/>
                  </a:lnTo>
                  <a:lnTo>
                    <a:pt x="3896751" y="1378634"/>
                  </a:lnTo>
                  <a:lnTo>
                    <a:pt x="2278966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cxnSp>
          <p:nvCxnSpPr>
            <p:cNvPr id="33" name="Megaidea.Net">
              <a:extLst>
                <a:ext uri="{FF2B5EF4-FFF2-40B4-BE49-F238E27FC236}">
                  <a16:creationId xmlns="" xmlns:a16="http://schemas.microsoft.com/office/drawing/2014/main" id="{C9002D62-F282-4B02-BDAD-5FD7F2C7F205}"/>
                </a:ext>
              </a:extLst>
            </p:cNvPr>
            <p:cNvCxnSpPr>
              <a:stCxn id="7" idx="3"/>
              <a:endCxn id="14" idx="3"/>
            </p:cNvCxnSpPr>
            <p:nvPr/>
          </p:nvCxnSpPr>
          <p:spPr>
            <a:xfrm flipV="1">
              <a:off x="604911" y="4557932"/>
              <a:ext cx="1280160" cy="9566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Megaidea.Net">
              <a:extLst>
                <a:ext uri="{FF2B5EF4-FFF2-40B4-BE49-F238E27FC236}">
                  <a16:creationId xmlns="" xmlns:a16="http://schemas.microsoft.com/office/drawing/2014/main" id="{3AF92827-190C-4220-BD91-6E1BDC18E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0881" y="5229006"/>
              <a:ext cx="470144" cy="154253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Megaidea.Net">
              <a:extLst>
                <a:ext uri="{FF2B5EF4-FFF2-40B4-BE49-F238E27FC236}">
                  <a16:creationId xmlns="" xmlns:a16="http://schemas.microsoft.com/office/drawing/2014/main" id="{7CCE47C6-D018-4D18-AC66-24F8C3406522}"/>
                </a:ext>
              </a:extLst>
            </p:cNvPr>
            <p:cNvCxnSpPr>
              <a:cxnSpLocks/>
              <a:stCxn id="7" idx="9"/>
              <a:endCxn id="16" idx="7"/>
            </p:cNvCxnSpPr>
            <p:nvPr/>
          </p:nvCxnSpPr>
          <p:spPr>
            <a:xfrm flipH="1" flipV="1">
              <a:off x="10306893" y="4523017"/>
              <a:ext cx="1313021" cy="9071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Megaidea.Net">
              <a:extLst>
                <a:ext uri="{FF2B5EF4-FFF2-40B4-BE49-F238E27FC236}">
                  <a16:creationId xmlns="" xmlns:a16="http://schemas.microsoft.com/office/drawing/2014/main" id="{12BF80EB-6D0B-4746-8B0E-ED60F23D6ECE}"/>
                </a:ext>
              </a:extLst>
            </p:cNvPr>
            <p:cNvCxnSpPr>
              <a:cxnSpLocks/>
              <a:stCxn id="16" idx="1"/>
              <a:endCxn id="7" idx="13"/>
            </p:cNvCxnSpPr>
            <p:nvPr/>
          </p:nvCxnSpPr>
          <p:spPr>
            <a:xfrm flipH="1" flipV="1">
              <a:off x="7680960" y="84406"/>
              <a:ext cx="531477" cy="154493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Megaidea.Net">
              <a:extLst>
                <a:ext uri="{FF2B5EF4-FFF2-40B4-BE49-F238E27FC236}">
                  <a16:creationId xmlns="" xmlns:a16="http://schemas.microsoft.com/office/drawing/2014/main" id="{7C6998C1-9663-4875-96EF-F494ECDF1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7769" y="3424298"/>
              <a:ext cx="1616461" cy="118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Megaidea.Net">
              <a:extLst>
                <a:ext uri="{FF2B5EF4-FFF2-40B4-BE49-F238E27FC236}">
                  <a16:creationId xmlns="" xmlns:a16="http://schemas.microsoft.com/office/drawing/2014/main" id="{5FE382E7-1B98-4D11-A722-13FCABFC33D7}"/>
                </a:ext>
              </a:extLst>
            </p:cNvPr>
            <p:cNvCxnSpPr>
              <a:cxnSpLocks/>
              <a:endCxn id="16" idx="9"/>
            </p:cNvCxnSpPr>
            <p:nvPr/>
          </p:nvCxnSpPr>
          <p:spPr>
            <a:xfrm flipH="1">
              <a:off x="10317007" y="1362192"/>
              <a:ext cx="1284108" cy="9301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egaidea.Net">
              <a:extLst>
                <a:ext uri="{FF2B5EF4-FFF2-40B4-BE49-F238E27FC236}">
                  <a16:creationId xmlns="" xmlns:a16="http://schemas.microsoft.com/office/drawing/2014/main" id="{C8EE2600-94EB-4058-AF85-4F624FD9170D}"/>
                </a:ext>
              </a:extLst>
            </p:cNvPr>
            <p:cNvCxnSpPr>
              <a:cxnSpLocks/>
              <a:stCxn id="7" idx="5"/>
              <a:endCxn id="14" idx="5"/>
            </p:cNvCxnSpPr>
            <p:nvPr/>
          </p:nvCxnSpPr>
          <p:spPr>
            <a:xfrm flipH="1" flipV="1">
              <a:off x="4009292" y="5219114"/>
              <a:ext cx="492370" cy="155106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Megaidea.Net">
              <a:extLst>
                <a:ext uri="{FF2B5EF4-FFF2-40B4-BE49-F238E27FC236}">
                  <a16:creationId xmlns="" xmlns:a16="http://schemas.microsoft.com/office/drawing/2014/main" id="{0BE8529B-E8DF-41A7-951E-10B33639BDCE}"/>
                </a:ext>
              </a:extLst>
            </p:cNvPr>
            <p:cNvCxnSpPr>
              <a:cxnSpLocks/>
              <a:stCxn id="14" idx="1"/>
              <a:endCxn id="7" idx="1"/>
            </p:cNvCxnSpPr>
            <p:nvPr/>
          </p:nvCxnSpPr>
          <p:spPr>
            <a:xfrm flipH="1" flipV="1">
              <a:off x="562708" y="1406769"/>
              <a:ext cx="1322363" cy="914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Megaidea.Net">
              <a:extLst>
                <a:ext uri="{FF2B5EF4-FFF2-40B4-BE49-F238E27FC236}">
                  <a16:creationId xmlns="" xmlns:a16="http://schemas.microsoft.com/office/drawing/2014/main" id="{AECD53BE-A7AF-4DD0-8575-BB6FE5412FFD}"/>
                </a:ext>
              </a:extLst>
            </p:cNvPr>
            <p:cNvCxnSpPr>
              <a:cxnSpLocks/>
              <a:stCxn id="14" idx="9"/>
              <a:endCxn id="7" idx="15"/>
            </p:cNvCxnSpPr>
            <p:nvPr/>
          </p:nvCxnSpPr>
          <p:spPr>
            <a:xfrm flipV="1">
              <a:off x="3981157" y="112541"/>
              <a:ext cx="492369" cy="151931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egaidea.Net">
              <a:extLst>
                <a:ext uri="{FF2B5EF4-FFF2-40B4-BE49-F238E27FC236}">
                  <a16:creationId xmlns="" xmlns:a16="http://schemas.microsoft.com/office/drawing/2014/main" id="{140564D3-7A3F-4092-BE69-66377BF66D93}"/>
                </a:ext>
              </a:extLst>
            </p:cNvPr>
            <p:cNvSpPr/>
            <p:nvPr/>
          </p:nvSpPr>
          <p:spPr>
            <a:xfrm rot="2141337">
              <a:off x="5509566" y="36574"/>
              <a:ext cx="6037043" cy="6347154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4918 w 6065225"/>
                <a:gd name="connsiteY3" fmla="*/ 4304714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8136 w 6065225"/>
                <a:gd name="connsiteY3" fmla="*/ 4285083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69139 w 6065225"/>
                <a:gd name="connsiteY5" fmla="*/ 4965896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19263 w 6065225"/>
                <a:gd name="connsiteY3" fmla="*/ 4253049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7713 w 6065225"/>
                <a:gd name="connsiteY7" fmla="*/ 31741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9166 w 6065225"/>
                <a:gd name="connsiteY7" fmla="*/ 3165253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27526"/>
                <a:gd name="connsiteY0" fmla="*/ 0 h 6310253"/>
                <a:gd name="connsiteX1" fmla="*/ 1839930 w 6027526"/>
                <a:gd name="connsiteY1" fmla="*/ 2036893 h 6310253"/>
                <a:gd name="connsiteX2" fmla="*/ 0 w 6027526"/>
                <a:gd name="connsiteY2" fmla="*/ 3155871 h 6310253"/>
                <a:gd name="connsiteX3" fmla="*/ 1826673 w 6027526"/>
                <a:gd name="connsiteY3" fmla="*/ 4263364 h 6310253"/>
                <a:gd name="connsiteX4" fmla="*/ 2340802 w 6027526"/>
                <a:gd name="connsiteY4" fmla="*/ 6310253 h 6310253"/>
                <a:gd name="connsiteX5" fmla="*/ 3924686 w 6027526"/>
                <a:gd name="connsiteY5" fmla="*/ 4947546 h 6310253"/>
                <a:gd name="connsiteX6" fmla="*/ 6027526 w 6027526"/>
                <a:gd name="connsiteY6" fmla="*/ 5114877 h 6310253"/>
                <a:gd name="connsiteX7" fmla="*/ 5229166 w 6027526"/>
                <a:gd name="connsiteY7" fmla="*/ 3165253 h 6310253"/>
                <a:gd name="connsiteX8" fmla="*/ 6023319 w 6027526"/>
                <a:gd name="connsiteY8" fmla="*/ 1195177 h 6310253"/>
                <a:gd name="connsiteX9" fmla="*/ 3936017 w 6027526"/>
                <a:gd name="connsiteY9" fmla="*/ 1347576 h 6310253"/>
                <a:gd name="connsiteX10" fmla="*/ 2323219 w 6027526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0169 w 6037043"/>
                <a:gd name="connsiteY0" fmla="*/ 0 h 6347154"/>
                <a:gd name="connsiteX1" fmla="*/ 1839930 w 6037043"/>
                <a:gd name="connsiteY1" fmla="*/ 2073794 h 6347154"/>
                <a:gd name="connsiteX2" fmla="*/ 0 w 6037043"/>
                <a:gd name="connsiteY2" fmla="*/ 3192772 h 6347154"/>
                <a:gd name="connsiteX3" fmla="*/ 1826673 w 6037043"/>
                <a:gd name="connsiteY3" fmla="*/ 4300265 h 6347154"/>
                <a:gd name="connsiteX4" fmla="*/ 2340802 w 6037043"/>
                <a:gd name="connsiteY4" fmla="*/ 6347154 h 6347154"/>
                <a:gd name="connsiteX5" fmla="*/ 3924686 w 6037043"/>
                <a:gd name="connsiteY5" fmla="*/ 4984447 h 6347154"/>
                <a:gd name="connsiteX6" fmla="*/ 6037043 w 6037043"/>
                <a:gd name="connsiteY6" fmla="*/ 5121487 h 6347154"/>
                <a:gd name="connsiteX7" fmla="*/ 5229166 w 6037043"/>
                <a:gd name="connsiteY7" fmla="*/ 3202154 h 6347154"/>
                <a:gd name="connsiteX8" fmla="*/ 6023319 w 6037043"/>
                <a:gd name="connsiteY8" fmla="*/ 1232078 h 6347154"/>
                <a:gd name="connsiteX9" fmla="*/ 3936017 w 6037043"/>
                <a:gd name="connsiteY9" fmla="*/ 1384477 h 6347154"/>
                <a:gd name="connsiteX10" fmla="*/ 2320169 w 6037043"/>
                <a:gd name="connsiteY10" fmla="*/ 0 h 634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7043" h="6347154">
                  <a:moveTo>
                    <a:pt x="2320169" y="0"/>
                  </a:moveTo>
                  <a:lnTo>
                    <a:pt x="1839930" y="2073794"/>
                  </a:lnTo>
                  <a:lnTo>
                    <a:pt x="0" y="3192772"/>
                  </a:lnTo>
                  <a:lnTo>
                    <a:pt x="1826673" y="4300265"/>
                  </a:lnTo>
                  <a:lnTo>
                    <a:pt x="2340802" y="6347154"/>
                  </a:lnTo>
                  <a:lnTo>
                    <a:pt x="3924686" y="4984447"/>
                  </a:lnTo>
                  <a:lnTo>
                    <a:pt x="6037043" y="5121487"/>
                  </a:lnTo>
                  <a:lnTo>
                    <a:pt x="5229166" y="3202154"/>
                  </a:lnTo>
                  <a:lnTo>
                    <a:pt x="6023319" y="1232078"/>
                  </a:lnTo>
                  <a:lnTo>
                    <a:pt x="3936017" y="1384477"/>
                  </a:lnTo>
                  <a:lnTo>
                    <a:pt x="2320169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</p:grpSp>
      <p:pic>
        <p:nvPicPr>
          <p:cNvPr id="11" name="Megaidea.Net">
            <a:extLst>
              <a:ext uri="{FF2B5EF4-FFF2-40B4-BE49-F238E27FC236}">
                <a16:creationId xmlns="" xmlns:a16="http://schemas.microsoft.com/office/drawing/2014/main" id="{A2CBCC90-2DBA-4750-9A5E-0D9D09523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113">
            <a:off x="6205181" y="1590732"/>
            <a:ext cx="2885052" cy="28850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0" name="Megaidea.Net" descr="https://bonifiesta.com/wp-content/uploads/2020/12/navidad-papanoel-ramas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071">
            <a:off x="1119840" y="1771449"/>
            <a:ext cx="3466316" cy="41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Megaidea.Net" descr="https://bonifiesta.com/wp-content/uploads/2020/12/santa-trineo-1024x5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178">
            <a:off x="5986836" y="3832130"/>
            <a:ext cx="2360560" cy="117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4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o 170">
            <a:extLst>
              <a:ext uri="{FF2B5EF4-FFF2-40B4-BE49-F238E27FC236}">
                <a16:creationId xmlns="" xmlns:a16="http://schemas.microsoft.com/office/drawing/2014/main" id="{AABE6405-6928-48A8-B083-5DB6B5103E76}"/>
              </a:ext>
            </a:extLst>
          </p:cNvPr>
          <p:cNvGrpSpPr/>
          <p:nvPr/>
        </p:nvGrpSpPr>
        <p:grpSpPr>
          <a:xfrm>
            <a:off x="68420" y="715026"/>
            <a:ext cx="10259020" cy="5744503"/>
            <a:chOff x="84406" y="36574"/>
            <a:chExt cx="12027877" cy="67349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grpSpPr>
        <p:sp>
          <p:nvSpPr>
            <p:cNvPr id="7" name="Megaidea.Net">
              <a:extLst>
                <a:ext uri="{FF2B5EF4-FFF2-40B4-BE49-F238E27FC236}">
                  <a16:creationId xmlns="" xmlns:a16="http://schemas.microsoft.com/office/drawing/2014/main" id="{317603AD-7176-4BFB-A456-8B14600350BF}"/>
                </a:ext>
              </a:extLst>
            </p:cNvPr>
            <p:cNvSpPr/>
            <p:nvPr/>
          </p:nvSpPr>
          <p:spPr>
            <a:xfrm>
              <a:off x="84406" y="84406"/>
              <a:ext cx="12027877" cy="6685769"/>
            </a:xfrm>
            <a:custGeom>
              <a:avLst/>
              <a:gdLst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42203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54019"/>
                <a:gd name="connsiteX1" fmla="*/ 478302 w 12027877"/>
                <a:gd name="connsiteY1" fmla="*/ 1322363 h 6654019"/>
                <a:gd name="connsiteX2" fmla="*/ 0 w 12027877"/>
                <a:gd name="connsiteY2" fmla="*/ 3362179 h 6654019"/>
                <a:gd name="connsiteX3" fmla="*/ 520505 w 12027877"/>
                <a:gd name="connsiteY3" fmla="*/ 5430129 h 6654019"/>
                <a:gd name="connsiteX4" fmla="*/ 2307102 w 12027877"/>
                <a:gd name="connsiteY4" fmla="*/ 6527409 h 6654019"/>
                <a:gd name="connsiteX5" fmla="*/ 4417256 w 12027877"/>
                <a:gd name="connsiteY5" fmla="*/ 6654019 h 6654019"/>
                <a:gd name="connsiteX6" fmla="*/ 6020972 w 12027877"/>
                <a:gd name="connsiteY6" fmla="*/ 5289452 h 6654019"/>
                <a:gd name="connsiteX7" fmla="*/ 7652825 w 12027877"/>
                <a:gd name="connsiteY7" fmla="*/ 6654019 h 6654019"/>
                <a:gd name="connsiteX8" fmla="*/ 9762979 w 12027877"/>
                <a:gd name="connsiteY8" fmla="*/ 6485206 h 6654019"/>
                <a:gd name="connsiteX9" fmla="*/ 11535508 w 12027877"/>
                <a:gd name="connsiteY9" fmla="*/ 5345723 h 6654019"/>
                <a:gd name="connsiteX10" fmla="*/ 12027877 w 12027877"/>
                <a:gd name="connsiteY10" fmla="*/ 3319976 h 6654019"/>
                <a:gd name="connsiteX11" fmla="*/ 11507372 w 12027877"/>
                <a:gd name="connsiteY11" fmla="*/ 1266092 h 6654019"/>
                <a:gd name="connsiteX12" fmla="*/ 9734843 w 12027877"/>
                <a:gd name="connsiteY12" fmla="*/ 140677 h 6654019"/>
                <a:gd name="connsiteX13" fmla="*/ 7596554 w 12027877"/>
                <a:gd name="connsiteY13" fmla="*/ 0 h 6654019"/>
                <a:gd name="connsiteX14" fmla="*/ 6006905 w 12027877"/>
                <a:gd name="connsiteY14" fmla="*/ 1378634 h 6654019"/>
                <a:gd name="connsiteX15" fmla="*/ 4389120 w 12027877"/>
                <a:gd name="connsiteY15" fmla="*/ 28135 h 6654019"/>
                <a:gd name="connsiteX16" fmla="*/ 2278966 w 12027877"/>
                <a:gd name="connsiteY16" fmla="*/ 182880 h 665401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52825 w 12027877"/>
                <a:gd name="connsiteY7" fmla="*/ 665401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  <a:gd name="connsiteX0" fmla="*/ 2278966 w 12027877"/>
                <a:gd name="connsiteY0" fmla="*/ 182880 h 6685769"/>
                <a:gd name="connsiteX1" fmla="*/ 478302 w 12027877"/>
                <a:gd name="connsiteY1" fmla="*/ 1322363 h 6685769"/>
                <a:gd name="connsiteX2" fmla="*/ 0 w 12027877"/>
                <a:gd name="connsiteY2" fmla="*/ 3362179 h 6685769"/>
                <a:gd name="connsiteX3" fmla="*/ 520505 w 12027877"/>
                <a:gd name="connsiteY3" fmla="*/ 5430129 h 6685769"/>
                <a:gd name="connsiteX4" fmla="*/ 2307102 w 12027877"/>
                <a:gd name="connsiteY4" fmla="*/ 6527409 h 6685769"/>
                <a:gd name="connsiteX5" fmla="*/ 4417256 w 12027877"/>
                <a:gd name="connsiteY5" fmla="*/ 6685769 h 6685769"/>
                <a:gd name="connsiteX6" fmla="*/ 6020972 w 12027877"/>
                <a:gd name="connsiteY6" fmla="*/ 5289452 h 6685769"/>
                <a:gd name="connsiteX7" fmla="*/ 7646475 w 12027877"/>
                <a:gd name="connsiteY7" fmla="*/ 6673069 h 6685769"/>
                <a:gd name="connsiteX8" fmla="*/ 9762979 w 12027877"/>
                <a:gd name="connsiteY8" fmla="*/ 6485206 h 6685769"/>
                <a:gd name="connsiteX9" fmla="*/ 11535508 w 12027877"/>
                <a:gd name="connsiteY9" fmla="*/ 5345723 h 6685769"/>
                <a:gd name="connsiteX10" fmla="*/ 12027877 w 12027877"/>
                <a:gd name="connsiteY10" fmla="*/ 3319976 h 6685769"/>
                <a:gd name="connsiteX11" fmla="*/ 11507372 w 12027877"/>
                <a:gd name="connsiteY11" fmla="*/ 1266092 h 6685769"/>
                <a:gd name="connsiteX12" fmla="*/ 9734843 w 12027877"/>
                <a:gd name="connsiteY12" fmla="*/ 140677 h 6685769"/>
                <a:gd name="connsiteX13" fmla="*/ 7596554 w 12027877"/>
                <a:gd name="connsiteY13" fmla="*/ 0 h 6685769"/>
                <a:gd name="connsiteX14" fmla="*/ 6006905 w 12027877"/>
                <a:gd name="connsiteY14" fmla="*/ 1378634 h 6685769"/>
                <a:gd name="connsiteX15" fmla="*/ 4389120 w 12027877"/>
                <a:gd name="connsiteY15" fmla="*/ 28135 h 6685769"/>
                <a:gd name="connsiteX16" fmla="*/ 2278966 w 12027877"/>
                <a:gd name="connsiteY16" fmla="*/ 182880 h 66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27877" h="6685769">
                  <a:moveTo>
                    <a:pt x="2278966" y="182880"/>
                  </a:moveTo>
                  <a:lnTo>
                    <a:pt x="478302" y="1322363"/>
                  </a:lnTo>
                  <a:lnTo>
                    <a:pt x="0" y="3362179"/>
                  </a:lnTo>
                  <a:lnTo>
                    <a:pt x="520505" y="5430129"/>
                  </a:lnTo>
                  <a:lnTo>
                    <a:pt x="2307102" y="6527409"/>
                  </a:lnTo>
                  <a:lnTo>
                    <a:pt x="4417256" y="6685769"/>
                  </a:lnTo>
                  <a:lnTo>
                    <a:pt x="6020972" y="5289452"/>
                  </a:lnTo>
                  <a:lnTo>
                    <a:pt x="7646475" y="6673069"/>
                  </a:lnTo>
                  <a:lnTo>
                    <a:pt x="9762979" y="6485206"/>
                  </a:lnTo>
                  <a:lnTo>
                    <a:pt x="11535508" y="5345723"/>
                  </a:lnTo>
                  <a:lnTo>
                    <a:pt x="12027877" y="3319976"/>
                  </a:lnTo>
                  <a:lnTo>
                    <a:pt x="11507372" y="1266092"/>
                  </a:lnTo>
                  <a:lnTo>
                    <a:pt x="9734843" y="140677"/>
                  </a:lnTo>
                  <a:lnTo>
                    <a:pt x="7596554" y="0"/>
                  </a:lnTo>
                  <a:lnTo>
                    <a:pt x="6006905" y="1378634"/>
                  </a:lnTo>
                  <a:lnTo>
                    <a:pt x="4389120" y="28135"/>
                  </a:lnTo>
                  <a:lnTo>
                    <a:pt x="2278966" y="18288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sp>
          <p:nvSpPr>
            <p:cNvPr id="14" name="Megaidea.Net">
              <a:extLst>
                <a:ext uri="{FF2B5EF4-FFF2-40B4-BE49-F238E27FC236}">
                  <a16:creationId xmlns="" xmlns:a16="http://schemas.microsoft.com/office/drawing/2014/main" id="{5F12C0C9-D860-4D06-94AA-083C4101B8C0}"/>
                </a:ext>
              </a:extLst>
            </p:cNvPr>
            <p:cNvSpPr/>
            <p:nvPr/>
          </p:nvSpPr>
          <p:spPr>
            <a:xfrm>
              <a:off x="84406" y="253218"/>
              <a:ext cx="6020972" cy="6344530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20972" h="6344530">
                  <a:moveTo>
                    <a:pt x="2278966" y="0"/>
                  </a:moveTo>
                  <a:lnTo>
                    <a:pt x="1800665" y="2067951"/>
                  </a:lnTo>
                  <a:lnTo>
                    <a:pt x="0" y="3193367"/>
                  </a:lnTo>
                  <a:lnTo>
                    <a:pt x="1800665" y="4304714"/>
                  </a:lnTo>
                  <a:lnTo>
                    <a:pt x="2321169" y="6344530"/>
                  </a:lnTo>
                  <a:lnTo>
                    <a:pt x="3924886" y="4965896"/>
                  </a:lnTo>
                  <a:lnTo>
                    <a:pt x="6020972" y="5134708"/>
                  </a:lnTo>
                  <a:lnTo>
                    <a:pt x="5205046" y="3179299"/>
                  </a:lnTo>
                  <a:lnTo>
                    <a:pt x="6006905" y="1209822"/>
                  </a:lnTo>
                  <a:lnTo>
                    <a:pt x="3896751" y="1378634"/>
                  </a:lnTo>
                  <a:lnTo>
                    <a:pt x="2278966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  <p:cxnSp>
          <p:nvCxnSpPr>
            <p:cNvPr id="33" name="Megaidea.Net">
              <a:extLst>
                <a:ext uri="{FF2B5EF4-FFF2-40B4-BE49-F238E27FC236}">
                  <a16:creationId xmlns="" xmlns:a16="http://schemas.microsoft.com/office/drawing/2014/main" id="{C9002D62-F282-4B02-BDAD-5FD7F2C7F205}"/>
                </a:ext>
              </a:extLst>
            </p:cNvPr>
            <p:cNvCxnSpPr>
              <a:stCxn id="7" idx="3"/>
              <a:endCxn id="14" idx="3"/>
            </p:cNvCxnSpPr>
            <p:nvPr/>
          </p:nvCxnSpPr>
          <p:spPr>
            <a:xfrm flipV="1">
              <a:off x="604911" y="4557932"/>
              <a:ext cx="1280160" cy="9566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Megaidea.Net">
              <a:extLst>
                <a:ext uri="{FF2B5EF4-FFF2-40B4-BE49-F238E27FC236}">
                  <a16:creationId xmlns="" xmlns:a16="http://schemas.microsoft.com/office/drawing/2014/main" id="{3AF92827-190C-4220-BD91-6E1BDC18ED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0881" y="5229006"/>
              <a:ext cx="470144" cy="154253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Megaidea.Net">
              <a:extLst>
                <a:ext uri="{FF2B5EF4-FFF2-40B4-BE49-F238E27FC236}">
                  <a16:creationId xmlns="" xmlns:a16="http://schemas.microsoft.com/office/drawing/2014/main" id="{7CCE47C6-D018-4D18-AC66-24F8C3406522}"/>
                </a:ext>
              </a:extLst>
            </p:cNvPr>
            <p:cNvCxnSpPr>
              <a:cxnSpLocks/>
              <a:stCxn id="7" idx="9"/>
              <a:endCxn id="16" idx="7"/>
            </p:cNvCxnSpPr>
            <p:nvPr/>
          </p:nvCxnSpPr>
          <p:spPr>
            <a:xfrm flipH="1" flipV="1">
              <a:off x="10306893" y="4523017"/>
              <a:ext cx="1313021" cy="9071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Megaidea.Net">
              <a:extLst>
                <a:ext uri="{FF2B5EF4-FFF2-40B4-BE49-F238E27FC236}">
                  <a16:creationId xmlns="" xmlns:a16="http://schemas.microsoft.com/office/drawing/2014/main" id="{12BF80EB-6D0B-4746-8B0E-ED60F23D6ECE}"/>
                </a:ext>
              </a:extLst>
            </p:cNvPr>
            <p:cNvCxnSpPr>
              <a:cxnSpLocks/>
              <a:stCxn id="16" idx="1"/>
              <a:endCxn id="7" idx="13"/>
            </p:cNvCxnSpPr>
            <p:nvPr/>
          </p:nvCxnSpPr>
          <p:spPr>
            <a:xfrm flipH="1" flipV="1">
              <a:off x="7680960" y="84406"/>
              <a:ext cx="531477" cy="154493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Megaidea.Net">
              <a:extLst>
                <a:ext uri="{FF2B5EF4-FFF2-40B4-BE49-F238E27FC236}">
                  <a16:creationId xmlns="" xmlns:a16="http://schemas.microsoft.com/office/drawing/2014/main" id="{7C6998C1-9663-4875-96EF-F494ECDF1F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7769" y="3424298"/>
              <a:ext cx="1616461" cy="1185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Megaidea.Net">
              <a:extLst>
                <a:ext uri="{FF2B5EF4-FFF2-40B4-BE49-F238E27FC236}">
                  <a16:creationId xmlns="" xmlns:a16="http://schemas.microsoft.com/office/drawing/2014/main" id="{5FE382E7-1B98-4D11-A722-13FCABFC33D7}"/>
                </a:ext>
              </a:extLst>
            </p:cNvPr>
            <p:cNvCxnSpPr>
              <a:cxnSpLocks/>
              <a:endCxn id="16" idx="9"/>
            </p:cNvCxnSpPr>
            <p:nvPr/>
          </p:nvCxnSpPr>
          <p:spPr>
            <a:xfrm flipH="1">
              <a:off x="10317007" y="1362192"/>
              <a:ext cx="1284108" cy="9301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egaidea.Net">
              <a:extLst>
                <a:ext uri="{FF2B5EF4-FFF2-40B4-BE49-F238E27FC236}">
                  <a16:creationId xmlns="" xmlns:a16="http://schemas.microsoft.com/office/drawing/2014/main" id="{C8EE2600-94EB-4058-AF85-4F624FD9170D}"/>
                </a:ext>
              </a:extLst>
            </p:cNvPr>
            <p:cNvCxnSpPr>
              <a:cxnSpLocks/>
              <a:stCxn id="7" idx="5"/>
              <a:endCxn id="14" idx="5"/>
            </p:cNvCxnSpPr>
            <p:nvPr/>
          </p:nvCxnSpPr>
          <p:spPr>
            <a:xfrm flipH="1" flipV="1">
              <a:off x="4009292" y="5219114"/>
              <a:ext cx="492370" cy="155106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Megaidea.Net">
              <a:extLst>
                <a:ext uri="{FF2B5EF4-FFF2-40B4-BE49-F238E27FC236}">
                  <a16:creationId xmlns="" xmlns:a16="http://schemas.microsoft.com/office/drawing/2014/main" id="{0BE8529B-E8DF-41A7-951E-10B33639BDCE}"/>
                </a:ext>
              </a:extLst>
            </p:cNvPr>
            <p:cNvCxnSpPr>
              <a:cxnSpLocks/>
              <a:stCxn id="14" idx="1"/>
              <a:endCxn id="7" idx="1"/>
            </p:cNvCxnSpPr>
            <p:nvPr/>
          </p:nvCxnSpPr>
          <p:spPr>
            <a:xfrm flipH="1" flipV="1">
              <a:off x="562708" y="1406769"/>
              <a:ext cx="1322363" cy="914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Megaidea.Net">
              <a:extLst>
                <a:ext uri="{FF2B5EF4-FFF2-40B4-BE49-F238E27FC236}">
                  <a16:creationId xmlns="" xmlns:a16="http://schemas.microsoft.com/office/drawing/2014/main" id="{AECD53BE-A7AF-4DD0-8575-BB6FE5412FFD}"/>
                </a:ext>
              </a:extLst>
            </p:cNvPr>
            <p:cNvCxnSpPr>
              <a:cxnSpLocks/>
              <a:stCxn id="14" idx="9"/>
              <a:endCxn id="7" idx="15"/>
            </p:cNvCxnSpPr>
            <p:nvPr/>
          </p:nvCxnSpPr>
          <p:spPr>
            <a:xfrm flipV="1">
              <a:off x="3981157" y="112541"/>
              <a:ext cx="492369" cy="151931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egaidea.Net">
              <a:extLst>
                <a:ext uri="{FF2B5EF4-FFF2-40B4-BE49-F238E27FC236}">
                  <a16:creationId xmlns="" xmlns:a16="http://schemas.microsoft.com/office/drawing/2014/main" id="{140564D3-7A3F-4092-BE69-66377BF66D93}"/>
                </a:ext>
              </a:extLst>
            </p:cNvPr>
            <p:cNvSpPr/>
            <p:nvPr/>
          </p:nvSpPr>
          <p:spPr>
            <a:xfrm rot="2141337">
              <a:off x="5509566" y="36574"/>
              <a:ext cx="6037043" cy="6347154"/>
            </a:xfrm>
            <a:custGeom>
              <a:avLst/>
              <a:gdLst>
                <a:gd name="connsiteX0" fmla="*/ 2278966 w 6020972"/>
                <a:gd name="connsiteY0" fmla="*/ 0 h 6344530"/>
                <a:gd name="connsiteX1" fmla="*/ 1800665 w 6020972"/>
                <a:gd name="connsiteY1" fmla="*/ 2067951 h 6344530"/>
                <a:gd name="connsiteX2" fmla="*/ 0 w 6020972"/>
                <a:gd name="connsiteY2" fmla="*/ 3193367 h 6344530"/>
                <a:gd name="connsiteX3" fmla="*/ 1800665 w 6020972"/>
                <a:gd name="connsiteY3" fmla="*/ 4304714 h 6344530"/>
                <a:gd name="connsiteX4" fmla="*/ 2321169 w 6020972"/>
                <a:gd name="connsiteY4" fmla="*/ 6344530 h 6344530"/>
                <a:gd name="connsiteX5" fmla="*/ 3924886 w 6020972"/>
                <a:gd name="connsiteY5" fmla="*/ 4965896 h 6344530"/>
                <a:gd name="connsiteX6" fmla="*/ 6020972 w 6020972"/>
                <a:gd name="connsiteY6" fmla="*/ 5134708 h 6344530"/>
                <a:gd name="connsiteX7" fmla="*/ 5205046 w 6020972"/>
                <a:gd name="connsiteY7" fmla="*/ 3179299 h 6344530"/>
                <a:gd name="connsiteX8" fmla="*/ 6006905 w 6020972"/>
                <a:gd name="connsiteY8" fmla="*/ 1209822 h 6344530"/>
                <a:gd name="connsiteX9" fmla="*/ 3896751 w 6020972"/>
                <a:gd name="connsiteY9" fmla="*/ 1378634 h 6344530"/>
                <a:gd name="connsiteX10" fmla="*/ 2278966 w 6020972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4918 w 6065225"/>
                <a:gd name="connsiteY3" fmla="*/ 4304714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44530"/>
                <a:gd name="connsiteX1" fmla="*/ 1844918 w 6065225"/>
                <a:gd name="connsiteY1" fmla="*/ 2067951 h 6344530"/>
                <a:gd name="connsiteX2" fmla="*/ 0 w 6065225"/>
                <a:gd name="connsiteY2" fmla="*/ 3155871 h 6344530"/>
                <a:gd name="connsiteX3" fmla="*/ 1848136 w 6065225"/>
                <a:gd name="connsiteY3" fmla="*/ 4285083 h 6344530"/>
                <a:gd name="connsiteX4" fmla="*/ 2365422 w 6065225"/>
                <a:gd name="connsiteY4" fmla="*/ 6344530 h 6344530"/>
                <a:gd name="connsiteX5" fmla="*/ 3969139 w 6065225"/>
                <a:gd name="connsiteY5" fmla="*/ 4965896 h 6344530"/>
                <a:gd name="connsiteX6" fmla="*/ 6065225 w 6065225"/>
                <a:gd name="connsiteY6" fmla="*/ 5134708 h 6344530"/>
                <a:gd name="connsiteX7" fmla="*/ 5249299 w 6065225"/>
                <a:gd name="connsiteY7" fmla="*/ 3179299 h 6344530"/>
                <a:gd name="connsiteX8" fmla="*/ 6051158 w 6065225"/>
                <a:gd name="connsiteY8" fmla="*/ 1209822 h 6344530"/>
                <a:gd name="connsiteX9" fmla="*/ 3941004 w 6065225"/>
                <a:gd name="connsiteY9" fmla="*/ 1378634 h 6344530"/>
                <a:gd name="connsiteX10" fmla="*/ 2323219 w 6065225"/>
                <a:gd name="connsiteY10" fmla="*/ 0 h 6344530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69139 w 6065225"/>
                <a:gd name="connsiteY5" fmla="*/ 4965896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9299 w 6065225"/>
                <a:gd name="connsiteY7" fmla="*/ 3179299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51158 w 6065225"/>
                <a:gd name="connsiteY8" fmla="*/ 1209822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41004 w 6065225"/>
                <a:gd name="connsiteY9" fmla="*/ 1378634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44918 w 6065225"/>
                <a:gd name="connsiteY1" fmla="*/ 2067951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47530 w 6065225"/>
                <a:gd name="connsiteY7" fmla="*/ 3128608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52725 w 6065225"/>
                <a:gd name="connsiteY5" fmla="*/ 4943043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48136 w 6065225"/>
                <a:gd name="connsiteY3" fmla="*/ 4285083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19263 w 6065225"/>
                <a:gd name="connsiteY3" fmla="*/ 4253049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36104 w 6065225"/>
                <a:gd name="connsiteY7" fmla="*/ 31368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7713 w 6065225"/>
                <a:gd name="connsiteY7" fmla="*/ 3174115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65225"/>
                <a:gd name="connsiteY0" fmla="*/ 0 h 6310253"/>
                <a:gd name="connsiteX1" fmla="*/ 1839930 w 6065225"/>
                <a:gd name="connsiteY1" fmla="*/ 2036893 h 6310253"/>
                <a:gd name="connsiteX2" fmla="*/ 0 w 6065225"/>
                <a:gd name="connsiteY2" fmla="*/ 3155871 h 6310253"/>
                <a:gd name="connsiteX3" fmla="*/ 1826673 w 6065225"/>
                <a:gd name="connsiteY3" fmla="*/ 4263364 h 6310253"/>
                <a:gd name="connsiteX4" fmla="*/ 2340802 w 6065225"/>
                <a:gd name="connsiteY4" fmla="*/ 6310253 h 6310253"/>
                <a:gd name="connsiteX5" fmla="*/ 3924686 w 6065225"/>
                <a:gd name="connsiteY5" fmla="*/ 4947546 h 6310253"/>
                <a:gd name="connsiteX6" fmla="*/ 6065225 w 6065225"/>
                <a:gd name="connsiteY6" fmla="*/ 5134708 h 6310253"/>
                <a:gd name="connsiteX7" fmla="*/ 5229166 w 6065225"/>
                <a:gd name="connsiteY7" fmla="*/ 3165253 h 6310253"/>
                <a:gd name="connsiteX8" fmla="*/ 6023319 w 6065225"/>
                <a:gd name="connsiteY8" fmla="*/ 1195177 h 6310253"/>
                <a:gd name="connsiteX9" fmla="*/ 3936017 w 6065225"/>
                <a:gd name="connsiteY9" fmla="*/ 1347576 h 6310253"/>
                <a:gd name="connsiteX10" fmla="*/ 2323219 w 6065225"/>
                <a:gd name="connsiteY10" fmla="*/ 0 h 6310253"/>
                <a:gd name="connsiteX0" fmla="*/ 2323219 w 6027526"/>
                <a:gd name="connsiteY0" fmla="*/ 0 h 6310253"/>
                <a:gd name="connsiteX1" fmla="*/ 1839930 w 6027526"/>
                <a:gd name="connsiteY1" fmla="*/ 2036893 h 6310253"/>
                <a:gd name="connsiteX2" fmla="*/ 0 w 6027526"/>
                <a:gd name="connsiteY2" fmla="*/ 3155871 h 6310253"/>
                <a:gd name="connsiteX3" fmla="*/ 1826673 w 6027526"/>
                <a:gd name="connsiteY3" fmla="*/ 4263364 h 6310253"/>
                <a:gd name="connsiteX4" fmla="*/ 2340802 w 6027526"/>
                <a:gd name="connsiteY4" fmla="*/ 6310253 h 6310253"/>
                <a:gd name="connsiteX5" fmla="*/ 3924686 w 6027526"/>
                <a:gd name="connsiteY5" fmla="*/ 4947546 h 6310253"/>
                <a:gd name="connsiteX6" fmla="*/ 6027526 w 6027526"/>
                <a:gd name="connsiteY6" fmla="*/ 5114877 h 6310253"/>
                <a:gd name="connsiteX7" fmla="*/ 5229166 w 6027526"/>
                <a:gd name="connsiteY7" fmla="*/ 3165253 h 6310253"/>
                <a:gd name="connsiteX8" fmla="*/ 6023319 w 6027526"/>
                <a:gd name="connsiteY8" fmla="*/ 1195177 h 6310253"/>
                <a:gd name="connsiteX9" fmla="*/ 3936017 w 6027526"/>
                <a:gd name="connsiteY9" fmla="*/ 1347576 h 6310253"/>
                <a:gd name="connsiteX10" fmla="*/ 2323219 w 6027526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3219 w 6037043"/>
                <a:gd name="connsiteY0" fmla="*/ 0 h 6310253"/>
                <a:gd name="connsiteX1" fmla="*/ 1839930 w 6037043"/>
                <a:gd name="connsiteY1" fmla="*/ 2036893 h 6310253"/>
                <a:gd name="connsiteX2" fmla="*/ 0 w 6037043"/>
                <a:gd name="connsiteY2" fmla="*/ 3155871 h 6310253"/>
                <a:gd name="connsiteX3" fmla="*/ 1826673 w 6037043"/>
                <a:gd name="connsiteY3" fmla="*/ 4263364 h 6310253"/>
                <a:gd name="connsiteX4" fmla="*/ 2340802 w 6037043"/>
                <a:gd name="connsiteY4" fmla="*/ 6310253 h 6310253"/>
                <a:gd name="connsiteX5" fmla="*/ 3924686 w 6037043"/>
                <a:gd name="connsiteY5" fmla="*/ 4947546 h 6310253"/>
                <a:gd name="connsiteX6" fmla="*/ 6037043 w 6037043"/>
                <a:gd name="connsiteY6" fmla="*/ 5084586 h 6310253"/>
                <a:gd name="connsiteX7" fmla="*/ 5229166 w 6037043"/>
                <a:gd name="connsiteY7" fmla="*/ 3165253 h 6310253"/>
                <a:gd name="connsiteX8" fmla="*/ 6023319 w 6037043"/>
                <a:gd name="connsiteY8" fmla="*/ 1195177 h 6310253"/>
                <a:gd name="connsiteX9" fmla="*/ 3936017 w 6037043"/>
                <a:gd name="connsiteY9" fmla="*/ 1347576 h 6310253"/>
                <a:gd name="connsiteX10" fmla="*/ 2323219 w 6037043"/>
                <a:gd name="connsiteY10" fmla="*/ 0 h 6310253"/>
                <a:gd name="connsiteX0" fmla="*/ 2320169 w 6037043"/>
                <a:gd name="connsiteY0" fmla="*/ 0 h 6347154"/>
                <a:gd name="connsiteX1" fmla="*/ 1839930 w 6037043"/>
                <a:gd name="connsiteY1" fmla="*/ 2073794 h 6347154"/>
                <a:gd name="connsiteX2" fmla="*/ 0 w 6037043"/>
                <a:gd name="connsiteY2" fmla="*/ 3192772 h 6347154"/>
                <a:gd name="connsiteX3" fmla="*/ 1826673 w 6037043"/>
                <a:gd name="connsiteY3" fmla="*/ 4300265 h 6347154"/>
                <a:gd name="connsiteX4" fmla="*/ 2340802 w 6037043"/>
                <a:gd name="connsiteY4" fmla="*/ 6347154 h 6347154"/>
                <a:gd name="connsiteX5" fmla="*/ 3924686 w 6037043"/>
                <a:gd name="connsiteY5" fmla="*/ 4984447 h 6347154"/>
                <a:gd name="connsiteX6" fmla="*/ 6037043 w 6037043"/>
                <a:gd name="connsiteY6" fmla="*/ 5121487 h 6347154"/>
                <a:gd name="connsiteX7" fmla="*/ 5229166 w 6037043"/>
                <a:gd name="connsiteY7" fmla="*/ 3202154 h 6347154"/>
                <a:gd name="connsiteX8" fmla="*/ 6023319 w 6037043"/>
                <a:gd name="connsiteY8" fmla="*/ 1232078 h 6347154"/>
                <a:gd name="connsiteX9" fmla="*/ 3936017 w 6037043"/>
                <a:gd name="connsiteY9" fmla="*/ 1384477 h 6347154"/>
                <a:gd name="connsiteX10" fmla="*/ 2320169 w 6037043"/>
                <a:gd name="connsiteY10" fmla="*/ 0 h 634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37043" h="6347154">
                  <a:moveTo>
                    <a:pt x="2320169" y="0"/>
                  </a:moveTo>
                  <a:lnTo>
                    <a:pt x="1839930" y="2073794"/>
                  </a:lnTo>
                  <a:lnTo>
                    <a:pt x="0" y="3192772"/>
                  </a:lnTo>
                  <a:lnTo>
                    <a:pt x="1826673" y="4300265"/>
                  </a:lnTo>
                  <a:lnTo>
                    <a:pt x="2340802" y="6347154"/>
                  </a:lnTo>
                  <a:lnTo>
                    <a:pt x="3924686" y="4984447"/>
                  </a:lnTo>
                  <a:lnTo>
                    <a:pt x="6037043" y="5121487"/>
                  </a:lnTo>
                  <a:lnTo>
                    <a:pt x="5229166" y="3202154"/>
                  </a:lnTo>
                  <a:lnTo>
                    <a:pt x="6023319" y="1232078"/>
                  </a:lnTo>
                  <a:lnTo>
                    <a:pt x="3936017" y="1384477"/>
                  </a:lnTo>
                  <a:lnTo>
                    <a:pt x="2320169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536" dirty="0"/>
            </a:p>
          </p:txBody>
        </p:sp>
      </p:grpSp>
      <p:pic>
        <p:nvPicPr>
          <p:cNvPr id="5" name="Megaidea.Net" descr="Imagen que contiene tabla, pastel, iluminado, luz&#10;&#10;Descripción generada automáticamente">
            <a:extLst>
              <a:ext uri="{FF2B5EF4-FFF2-40B4-BE49-F238E27FC236}">
                <a16:creationId xmlns="" xmlns:a16="http://schemas.microsoft.com/office/drawing/2014/main" id="{FD91CF4A-5023-4527-9582-F639B2E44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448">
            <a:off x="6192264" y="1262550"/>
            <a:ext cx="2828596" cy="3945043"/>
          </a:xfrm>
          <a:prstGeom prst="rect">
            <a:avLst/>
          </a:prstGeom>
        </p:spPr>
      </p:pic>
      <p:pic>
        <p:nvPicPr>
          <p:cNvPr id="13" name="Megaidea.Net" descr="Imagen que contiene Forma&#10;&#10;Descripción generada automáticamente">
            <a:extLst>
              <a:ext uri="{FF2B5EF4-FFF2-40B4-BE49-F238E27FC236}">
                <a16:creationId xmlns="" xmlns:a16="http://schemas.microsoft.com/office/drawing/2014/main" id="{46BCFD84-AF89-4248-82B1-ABCE68347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968">
            <a:off x="8564438" y="2986406"/>
            <a:ext cx="1071573" cy="1374080"/>
          </a:xfrm>
          <a:prstGeom prst="rect">
            <a:avLst/>
          </a:prstGeom>
        </p:spPr>
      </p:pic>
      <p:pic>
        <p:nvPicPr>
          <p:cNvPr id="3074" name="Megaidea.Net" descr="https://bonifiesta.com/wp-content/uploads/2020/12/santa-feliz-navidad-1024x8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697">
            <a:off x="925432" y="1913260"/>
            <a:ext cx="3768389" cy="32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18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subject>www.megaidea.net</dc:subject>
  <dc:creator>Megaidea.Net</dc:creator>
  <cp:keywords>Cajas Estrella Navidad</cp:keywords>
  <dc:description>www.megaidea.net</dc:description>
  <cp:lastModifiedBy>ROBNEI</cp:lastModifiedBy>
  <cp:revision>8</cp:revision>
  <cp:lastPrinted>2020-12-16T21:59:02Z</cp:lastPrinted>
  <dcterms:created xsi:type="dcterms:W3CDTF">2020-12-16T02:29:28Z</dcterms:created>
  <dcterms:modified xsi:type="dcterms:W3CDTF">2020-12-16T22:01:19Z</dcterms:modified>
  <cp:category>www.megaidea.net</cp:category>
</cp:coreProperties>
</file>