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ardvark Cafe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5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0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355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07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258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71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16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61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184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16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83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5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52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6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47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5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363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731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738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34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1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9" y="4385509"/>
            <a:ext cx="1045091" cy="7326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" y="4443095"/>
            <a:ext cx="1124712" cy="8461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4282" y="2361393"/>
            <a:ext cx="302961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5500" b="1" dirty="0" err="1">
                <a:ln/>
                <a:solidFill>
                  <a:schemeClr val="accent4"/>
                </a:solidFill>
                <a:effectLst>
                  <a:glow rad="101600">
                    <a:schemeClr val="tx1"/>
                  </a:glow>
                </a:effectLst>
                <a:latin typeface="Aardvark Cafe" panose="00000400000000000000" pitchFamily="2" charset="0"/>
              </a:rPr>
              <a:t>Andres</a:t>
            </a:r>
            <a:endParaRPr lang="es-PE" sz="5500" b="1" dirty="0">
              <a:ln/>
              <a:solidFill>
                <a:schemeClr val="accent4"/>
              </a:solidFill>
              <a:effectLst>
                <a:glow rad="101600">
                  <a:schemeClr val="tx1"/>
                </a:glow>
              </a:effectLst>
              <a:latin typeface="Aardvark Cafe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0192" y="3197767"/>
            <a:ext cx="267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ardvark Cafe" panose="00000400000000000000" pitchFamily="2" charset="0"/>
              </a:rPr>
              <a:t>Cumple 5 Años</a:t>
            </a:r>
            <a:endParaRPr lang="es-PE" sz="20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Aardvark Cafe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892" y="3615897"/>
            <a:ext cx="3143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Sábado 15 de Junio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Hora: 4:00 pm.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chemeClr val="bg1"/>
                </a:solidFill>
                <a:latin typeface="Aardvark Cafe" panose="00000400000000000000" pitchFamily="2" charset="0"/>
              </a:rPr>
              <a:t>Valcarcel</a:t>
            </a:r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 11</a:t>
            </a:r>
            <a:endParaRPr lang="es-PE" sz="1400" dirty="0">
              <a:solidFill>
                <a:schemeClr val="bg1"/>
              </a:solidFill>
              <a:latin typeface="Aardvark Cafe" panose="000004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10316" y="4636056"/>
            <a:ext cx="10182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solidFill>
                  <a:schemeClr val="bg1"/>
                </a:solidFill>
                <a:latin typeface="Aardvark Cafe" panose="00000400000000000000" pitchFamily="2" charset="0"/>
              </a:rPr>
              <a:t>No Faltes..!!</a:t>
            </a:r>
            <a:endParaRPr lang="es-PE" sz="1500" dirty="0">
              <a:solidFill>
                <a:schemeClr val="bg1"/>
              </a:solidFill>
              <a:latin typeface="Aardvark Cafe" panose="000004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86312" y="5114613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23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Aardvark Cafe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lastModifiedBy>WIN7</cp:lastModifiedBy>
  <cp:revision>3</cp:revision>
  <dcterms:created xsi:type="dcterms:W3CDTF">2019-01-24T10:49:05Z</dcterms:created>
  <dcterms:modified xsi:type="dcterms:W3CDTF">2019-11-07T21:32:36Z</dcterms:modified>
</cp:coreProperties>
</file>