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3600450" cy="5400675"/>
  <p:notesSz cx="6858000" cy="9144000"/>
  <p:embeddedFontLst>
    <p:embeddedFont>
      <p:font typeface="Beyond The Mountains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K1996 J" panose="00000603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1pPr>
    <a:lvl2pPr marL="178034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2pPr>
    <a:lvl3pPr marL="356067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3pPr>
    <a:lvl4pPr marL="534101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4pPr>
    <a:lvl5pPr marL="712135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5pPr>
    <a:lvl6pPr marL="890168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6pPr>
    <a:lvl7pPr marL="1068202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7pPr>
    <a:lvl8pPr marL="1246236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8pPr>
    <a:lvl9pPr marL="1424269" algn="l" defTabSz="356067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0AE"/>
    <a:srgbClr val="1CA7B6"/>
    <a:srgbClr val="0ADFE4"/>
    <a:srgbClr val="FFFF66"/>
    <a:srgbClr val="F4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3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67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49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14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794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288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742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6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65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014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689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4104-D817-4461-8B66-BEF1906255E8}" type="datetimeFigureOut">
              <a:rPr lang="es-PE" smtClean="0"/>
              <a:t>07/11/2019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54B-8D8D-455F-B99C-52A7D45877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1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6729" y="1085408"/>
            <a:ext cx="2109571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3500" b="1" dirty="0" err="1">
                <a:ln/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eyond The Mountains" pitchFamily="2" charset="0"/>
              </a:rPr>
              <a:t>Maryori</a:t>
            </a:r>
            <a:endParaRPr lang="es-PE" sz="3500" b="1" dirty="0">
              <a:ln/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2100" y="1802609"/>
            <a:ext cx="28132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Cumple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8330" y="2566432"/>
            <a:ext cx="329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Día: Sábado 15 de Junio</a:t>
            </a:r>
          </a:p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Hora: 4:30 pm.</a:t>
            </a:r>
          </a:p>
          <a:p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Lugar: Calle Luis </a:t>
            </a:r>
            <a:r>
              <a:rPr lang="es-PE" sz="1600" dirty="0" err="1">
                <a:solidFill>
                  <a:srgbClr val="E610AE"/>
                </a:solidFill>
                <a:latin typeface="K1996 J" panose="00000603000000000000" pitchFamily="2" charset="0"/>
              </a:rPr>
              <a:t>Valcarcel</a:t>
            </a:r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 11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12930" y="3417427"/>
            <a:ext cx="140134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>
                <a:solidFill>
                  <a:srgbClr val="E610AE"/>
                </a:solidFill>
                <a:latin typeface="K1996 J" panose="00000603000000000000" pitchFamily="2" charset="0"/>
              </a:rPr>
              <a:t>No Faltes..!!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92100" y="2233496"/>
            <a:ext cx="313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E610AE"/>
                </a:solidFill>
                <a:latin typeface="K1996 J" panose="00000603000000000000" pitchFamily="2" charset="0"/>
              </a:rPr>
              <a:t>Te invito a mi Cumpleaños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242" y="5158770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9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rot="21061429">
            <a:off x="455660" y="2234404"/>
            <a:ext cx="2736067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3500" b="1" dirty="0" err="1" smtClean="0">
                <a:ln/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Beyond The Mountains" pitchFamily="2" charset="0"/>
              </a:rPr>
              <a:t>Maryori</a:t>
            </a:r>
            <a:endParaRPr lang="es-PE" sz="3500" b="1" dirty="0">
              <a:ln/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Beyond The Mountains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73647" y="2993889"/>
            <a:ext cx="3100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Cumple 5 </a:t>
            </a:r>
            <a:r>
              <a:rPr lang="es-PE" sz="2200" dirty="0" smtClean="0">
                <a:solidFill>
                  <a:schemeClr val="bg1"/>
                </a:solidFill>
                <a:effectLst>
                  <a:glow rad="139700">
                    <a:srgbClr val="1CA7B6"/>
                  </a:glow>
                </a:effectLst>
                <a:latin typeface="K1996 J" panose="00000603000000000000" pitchFamily="2" charset="0"/>
              </a:rPr>
              <a:t>Años</a:t>
            </a:r>
            <a:endParaRPr lang="es-PE" sz="2200" dirty="0">
              <a:solidFill>
                <a:schemeClr val="bg1"/>
              </a:solidFill>
              <a:effectLst>
                <a:glow rad="139700">
                  <a:srgbClr val="1CA7B6"/>
                </a:glow>
              </a:effectLst>
              <a:latin typeface="K1996 J" panose="00000603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3350" y="3790916"/>
            <a:ext cx="3333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Día: Sábado 15 de Junio</a:t>
            </a:r>
          </a:p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Hora: 4:30 pm.</a:t>
            </a:r>
          </a:p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Lugar: Calle Luis </a:t>
            </a:r>
            <a:r>
              <a:rPr lang="es-PE" sz="1400" dirty="0" err="1">
                <a:solidFill>
                  <a:srgbClr val="E610AE"/>
                </a:solidFill>
                <a:latin typeface="K1996 J" panose="00000603000000000000" pitchFamily="2" charset="0"/>
              </a:rPr>
              <a:t>Valcarcel</a:t>
            </a:r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 11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72960" y="4523195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>
                <a:solidFill>
                  <a:srgbClr val="E610AE"/>
                </a:solidFill>
                <a:latin typeface="K1996 J" panose="00000603000000000000" pitchFamily="2" charset="0"/>
              </a:rPr>
              <a:t>No Faltes..!!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7002" y="3436150"/>
            <a:ext cx="33400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>
                <a:solidFill>
                  <a:srgbClr val="E610AE"/>
                </a:solidFill>
                <a:latin typeface="K1996 J" panose="00000603000000000000" pitchFamily="2" charset="0"/>
              </a:rPr>
              <a:t>Te invito a mi Cumpleaños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882" y="5128290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smtClean="0">
                <a:solidFill>
                  <a:srgbClr val="E610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100" b="1" dirty="0">
              <a:solidFill>
                <a:srgbClr val="E610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63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</TotalTime>
  <Words>60</Words>
  <Application>Microsoft Office PowerPoint</Application>
  <PresentationFormat>Personalizado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Beyond The Mountains</vt:lpstr>
      <vt:lpstr>Calibri</vt:lpstr>
      <vt:lpstr>K1996 J</vt:lpstr>
      <vt:lpstr>Calibri Light</vt:lpstr>
      <vt:lpstr>Tema de Office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Lol Surprise</cp:keywords>
  <cp:lastModifiedBy>WIN7</cp:lastModifiedBy>
  <cp:revision>15</cp:revision>
  <dcterms:created xsi:type="dcterms:W3CDTF">2019-01-24T10:49:05Z</dcterms:created>
  <dcterms:modified xsi:type="dcterms:W3CDTF">2019-11-07T22:13:26Z</dcterms:modified>
</cp:coreProperties>
</file>