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sldIdLst>
    <p:sldId id="281" r:id="rId2"/>
    <p:sldId id="282" r:id="rId3"/>
    <p:sldId id="257" r:id="rId4"/>
    <p:sldId id="271" r:id="rId5"/>
    <p:sldId id="273" r:id="rId6"/>
    <p:sldId id="272" r:id="rId7"/>
    <p:sldId id="274" r:id="rId8"/>
    <p:sldId id="275" r:id="rId9"/>
    <p:sldId id="276" r:id="rId10"/>
    <p:sldId id="277" r:id="rId11"/>
    <p:sldId id="279" r:id="rId12"/>
    <p:sldId id="280" r:id="rId13"/>
  </p:sldIdLst>
  <p:sldSz cx="9906000" cy="6858000" type="A4"/>
  <p:notesSz cx="6858000" cy="9144000"/>
  <p:embeddedFontLst>
    <p:embeddedFont>
      <p:font typeface="Arial Rounded MT Bold" panose="020F0704030504030204" pitchFamily="34" charset="0"/>
      <p:regular r:id="rId15"/>
    </p:embeddedFont>
    <p:embeddedFont>
      <p:font typeface="Comic Sans MS" panose="030F0702030302020204" pitchFamily="66" charset="0"/>
      <p:regular r:id="rId16"/>
      <p:bold r:id="rId17"/>
    </p:embeddedFont>
    <p:embeddedFont>
      <p:font typeface="GROBOLD" panose="02000603030000020004" pitchFamily="2" charset="0"/>
      <p:regular r:id="rId18"/>
    </p:embeddedFont>
    <p:embeddedFont>
      <p:font typeface="BadDog" charset="0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Aharoni" pitchFamily="2" charset="-79"/>
      <p:bold r:id="rId24"/>
    </p:embeddedFont>
  </p:embeddedFontLst>
  <p:defaultTextStyle>
    <a:defPPr>
      <a:defRPr lang="es-MX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9002"/>
    <a:srgbClr val="622B6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086" y="7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580E07C-D034-4261-8F36-59190E747BA2}" type="datetimeFigureOut">
              <a:rPr lang="es-MX"/>
              <a:pPr>
                <a:defRPr/>
              </a:pPr>
              <a:t>11/10/2019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MX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MX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E327FD65-E577-4FF7-B879-A62E6EBDDE5F}" type="slidenum">
              <a:rPr lang="es-MX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93017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36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F37D530-99BC-458E-8DC7-D6C75212EB1E}" type="slidenum">
              <a:rPr lang="es-MX">
                <a:latin typeface="Calibri" panose="020F0502020204030204" pitchFamily="34" charset="0"/>
              </a:rPr>
              <a:pPr/>
              <a:t>2</a:t>
            </a:fld>
            <a:endParaRPr lang="es-MX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3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1CAF80F-6CB6-413B-912A-1E8783167EF4}" type="slidenum">
              <a:rPr lang="es-MX">
                <a:latin typeface="Calibri" panose="020F0502020204030204" pitchFamily="34" charset="0"/>
              </a:rPr>
              <a:pPr/>
              <a:t>4</a:t>
            </a:fld>
            <a:endParaRPr lang="es-MX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89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D0731-5CAF-4B2D-A319-2269F446404F}" type="datetimeFigureOut">
              <a:rPr lang="es-MX"/>
              <a:pPr>
                <a:defRPr/>
              </a:pPr>
              <a:t>11/10/2019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4BE9F5-97DF-4F3A-BE3C-E2C18A8F22D2}" type="slidenum">
              <a:rPr lang="es-MX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97834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05731-EC8B-4044-8A92-14E181CC0300}" type="datetimeFigureOut">
              <a:rPr lang="es-MX"/>
              <a:pPr>
                <a:defRPr/>
              </a:pPr>
              <a:t>11/10/2019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C22E8C-BCC3-4929-B4DB-C785826F729B}" type="slidenum">
              <a:rPr lang="es-MX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89210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81124-5C6C-4D89-8DE7-3DB8CE7FBD2A}" type="datetimeFigureOut">
              <a:rPr lang="es-MX"/>
              <a:pPr>
                <a:defRPr/>
              </a:pPr>
              <a:t>11/10/2019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08A77E-FAA7-410C-A281-53C7BA23B804}" type="slidenum">
              <a:rPr lang="es-MX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38503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E5504-C203-46D8-9F58-1A6800D344E3}" type="datetimeFigureOut">
              <a:rPr lang="es-MX"/>
              <a:pPr>
                <a:defRPr/>
              </a:pPr>
              <a:t>11/10/2019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326236-4CC4-489B-8768-D091EC298DAC}" type="slidenum">
              <a:rPr lang="es-MX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6479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60C38-BA12-402D-9D00-D853C8E17109}" type="datetimeFigureOut">
              <a:rPr lang="es-MX"/>
              <a:pPr>
                <a:defRPr/>
              </a:pPr>
              <a:t>11/10/2019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D12F47-4D5F-4BD9-BC80-433A14EDC77D}" type="slidenum">
              <a:rPr lang="es-MX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53569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F2CBE-42F9-4906-9FC7-5D020AA57478}" type="datetimeFigureOut">
              <a:rPr lang="es-MX"/>
              <a:pPr>
                <a:defRPr/>
              </a:pPr>
              <a:t>11/10/2019</a:t>
            </a:fld>
            <a:endParaRPr lang="es-MX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A666A2-3FA2-4A00-90E5-D360C785B6D9}" type="slidenum">
              <a:rPr lang="es-MX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74258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9F28A-8D3E-4914-A770-8934995BA60F}" type="datetimeFigureOut">
              <a:rPr lang="es-MX"/>
              <a:pPr>
                <a:defRPr/>
              </a:pPr>
              <a:t>11/10/2019</a:t>
            </a:fld>
            <a:endParaRPr lang="es-MX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E94B07-DE63-40E5-9BE5-56E312566EC3}" type="slidenum">
              <a:rPr lang="es-MX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8429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DA185-1F42-46C9-8486-DB860F8FC771}" type="datetimeFigureOut">
              <a:rPr lang="es-MX"/>
              <a:pPr>
                <a:defRPr/>
              </a:pPr>
              <a:t>11/10/2019</a:t>
            </a:fld>
            <a:endParaRPr lang="es-MX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34E15B-BA42-4D91-962A-C918EC258EEC}" type="slidenum">
              <a:rPr lang="es-MX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16259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4E74A-ADC2-41CF-8F18-498A8F32D7BF}" type="datetimeFigureOut">
              <a:rPr lang="es-MX"/>
              <a:pPr>
                <a:defRPr/>
              </a:pPr>
              <a:t>11/10/2019</a:t>
            </a:fld>
            <a:endParaRPr lang="es-MX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9F43F1-9769-46F9-83B5-AABAE7E08AFE}" type="slidenum">
              <a:rPr lang="es-MX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56247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6EDD9-803E-49EE-9191-B0839C64AAD4}" type="datetimeFigureOut">
              <a:rPr lang="es-MX"/>
              <a:pPr>
                <a:defRPr/>
              </a:pPr>
              <a:t>11/10/2019</a:t>
            </a:fld>
            <a:endParaRPr lang="es-MX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184BE-4081-4903-B25B-5D7CA41E4206}" type="slidenum">
              <a:rPr lang="es-MX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80995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7BA58-B916-46EB-A2CC-20C9E31E3DD5}" type="datetimeFigureOut">
              <a:rPr lang="es-MX"/>
              <a:pPr>
                <a:defRPr/>
              </a:pPr>
              <a:t>11/10/2019</a:t>
            </a:fld>
            <a:endParaRPr lang="es-MX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C24196-A16A-4863-9EEE-20B54A03B14F}" type="slidenum">
              <a:rPr lang="es-MX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03784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MX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DA5570-1058-489E-8700-CD9DD62D91B4}" type="datetimeFigureOut">
              <a:rPr lang="es-MX"/>
              <a:pPr>
                <a:defRPr/>
              </a:pPr>
              <a:t>11/10/2019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C9B22A94-0F14-4AEC-9882-872ED160B7C8}" type="slidenum">
              <a:rPr lang="es-MX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8.jpeg"/><Relationship Id="rId7" Type="http://schemas.openxmlformats.org/officeDocument/2006/relationships/image" Target="../media/image78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95.png"/><Relationship Id="rId5" Type="http://schemas.openxmlformats.org/officeDocument/2006/relationships/image" Target="../media/image92.png"/><Relationship Id="rId10" Type="http://schemas.openxmlformats.org/officeDocument/2006/relationships/image" Target="../media/image94.png"/><Relationship Id="rId4" Type="http://schemas.openxmlformats.org/officeDocument/2006/relationships/image" Target="../media/image19.png"/><Relationship Id="rId9" Type="http://schemas.openxmlformats.org/officeDocument/2006/relationships/image" Target="../media/image9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98.png"/><Relationship Id="rId3" Type="http://schemas.openxmlformats.org/officeDocument/2006/relationships/image" Target="../media/image8.jpeg"/><Relationship Id="rId7" Type="http://schemas.openxmlformats.org/officeDocument/2006/relationships/image" Target="../media/image11.png"/><Relationship Id="rId12" Type="http://schemas.openxmlformats.org/officeDocument/2006/relationships/image" Target="../media/image20.png"/><Relationship Id="rId2" Type="http://schemas.openxmlformats.org/officeDocument/2006/relationships/image" Target="../media/image96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17.png"/><Relationship Id="rId5" Type="http://schemas.openxmlformats.org/officeDocument/2006/relationships/image" Target="../media/image9.png"/><Relationship Id="rId15" Type="http://schemas.openxmlformats.org/officeDocument/2006/relationships/image" Target="../media/image84.png"/><Relationship Id="rId10" Type="http://schemas.openxmlformats.org/officeDocument/2006/relationships/image" Target="../media/image67.png"/><Relationship Id="rId4" Type="http://schemas.openxmlformats.org/officeDocument/2006/relationships/image" Target="../media/image19.png"/><Relationship Id="rId9" Type="http://schemas.openxmlformats.org/officeDocument/2006/relationships/image" Target="../media/image97.png"/><Relationship Id="rId1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21.png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12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0.png"/><Relationship Id="rId5" Type="http://schemas.openxmlformats.org/officeDocument/2006/relationships/image" Target="../media/image37.png"/><Relationship Id="rId10" Type="http://schemas.openxmlformats.org/officeDocument/2006/relationships/image" Target="../media/image28.png"/><Relationship Id="rId4" Type="http://schemas.openxmlformats.org/officeDocument/2006/relationships/image" Target="../media/image9.png"/><Relationship Id="rId9" Type="http://schemas.openxmlformats.org/officeDocument/2006/relationships/image" Target="../media/image25.png"/><Relationship Id="rId1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26" Type="http://schemas.openxmlformats.org/officeDocument/2006/relationships/image" Target="../media/image31.jpeg"/><Relationship Id="rId3" Type="http://schemas.openxmlformats.org/officeDocument/2006/relationships/image" Target="../media/image8.jpeg"/><Relationship Id="rId21" Type="http://schemas.openxmlformats.org/officeDocument/2006/relationships/image" Target="../media/image26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5" Type="http://schemas.openxmlformats.org/officeDocument/2006/relationships/image" Target="../media/image30.jpeg"/><Relationship Id="rId3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29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24" Type="http://schemas.openxmlformats.org/officeDocument/2006/relationships/image" Target="../media/image29.png"/><Relationship Id="rId32" Type="http://schemas.openxmlformats.org/officeDocument/2006/relationships/image" Target="../media/image37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23" Type="http://schemas.openxmlformats.org/officeDocument/2006/relationships/image" Target="../media/image28.png"/><Relationship Id="rId28" Type="http://schemas.openxmlformats.org/officeDocument/2006/relationships/image" Target="../media/image33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31" Type="http://schemas.openxmlformats.org/officeDocument/2006/relationships/image" Target="../media/image36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Relationship Id="rId22" Type="http://schemas.openxmlformats.org/officeDocument/2006/relationships/image" Target="../media/image27.png"/><Relationship Id="rId27" Type="http://schemas.openxmlformats.org/officeDocument/2006/relationships/image" Target="../media/image32.png"/><Relationship Id="rId30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46.png"/><Relationship Id="rId18" Type="http://schemas.openxmlformats.org/officeDocument/2006/relationships/image" Target="../media/image20.pn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12" Type="http://schemas.openxmlformats.org/officeDocument/2006/relationships/image" Target="../media/image19.png"/><Relationship Id="rId17" Type="http://schemas.openxmlformats.org/officeDocument/2006/relationships/image" Target="../media/image33.png"/><Relationship Id="rId2" Type="http://schemas.openxmlformats.org/officeDocument/2006/relationships/image" Target="../media/image39.jpe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5.png"/><Relationship Id="rId5" Type="http://schemas.openxmlformats.org/officeDocument/2006/relationships/image" Target="../media/image42.png"/><Relationship Id="rId15" Type="http://schemas.openxmlformats.org/officeDocument/2006/relationships/image" Target="../media/image47.png"/><Relationship Id="rId10" Type="http://schemas.openxmlformats.org/officeDocument/2006/relationships/image" Target="../media/image34.png"/><Relationship Id="rId19" Type="http://schemas.openxmlformats.org/officeDocument/2006/relationships/image" Target="../media/image49.png"/><Relationship Id="rId4" Type="http://schemas.openxmlformats.org/officeDocument/2006/relationships/image" Target="../media/image41.png"/><Relationship Id="rId9" Type="http://schemas.openxmlformats.org/officeDocument/2006/relationships/image" Target="../media/image37.png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3.png"/><Relationship Id="rId18" Type="http://schemas.openxmlformats.org/officeDocument/2006/relationships/image" Target="../media/image18.png"/><Relationship Id="rId26" Type="http://schemas.openxmlformats.org/officeDocument/2006/relationships/image" Target="../media/image62.png"/><Relationship Id="rId3" Type="http://schemas.openxmlformats.org/officeDocument/2006/relationships/image" Target="../media/image50.jpeg"/><Relationship Id="rId21" Type="http://schemas.openxmlformats.org/officeDocument/2006/relationships/image" Target="../media/image57.png"/><Relationship Id="rId34" Type="http://schemas.openxmlformats.org/officeDocument/2006/relationships/image" Target="../media/image70.png"/><Relationship Id="rId7" Type="http://schemas.openxmlformats.org/officeDocument/2006/relationships/image" Target="../media/image8.jpeg"/><Relationship Id="rId12" Type="http://schemas.openxmlformats.org/officeDocument/2006/relationships/image" Target="../media/image52.png"/><Relationship Id="rId17" Type="http://schemas.openxmlformats.org/officeDocument/2006/relationships/image" Target="../media/image16.png"/><Relationship Id="rId25" Type="http://schemas.openxmlformats.org/officeDocument/2006/relationships/image" Target="../media/image61.png"/><Relationship Id="rId33" Type="http://schemas.openxmlformats.org/officeDocument/2006/relationships/image" Target="../media/image6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5.png"/><Relationship Id="rId20" Type="http://schemas.openxmlformats.org/officeDocument/2006/relationships/image" Target="../media/image56.png"/><Relationship Id="rId29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21.png"/><Relationship Id="rId24" Type="http://schemas.openxmlformats.org/officeDocument/2006/relationships/image" Target="../media/image60.png"/><Relationship Id="rId32" Type="http://schemas.openxmlformats.org/officeDocument/2006/relationships/image" Target="../media/image68.png"/><Relationship Id="rId5" Type="http://schemas.openxmlformats.org/officeDocument/2006/relationships/image" Target="../media/image37.png"/><Relationship Id="rId15" Type="http://schemas.openxmlformats.org/officeDocument/2006/relationships/image" Target="../media/image54.png"/><Relationship Id="rId23" Type="http://schemas.openxmlformats.org/officeDocument/2006/relationships/image" Target="../media/image59.png"/><Relationship Id="rId28" Type="http://schemas.openxmlformats.org/officeDocument/2006/relationships/image" Target="../media/image64.png"/><Relationship Id="rId10" Type="http://schemas.openxmlformats.org/officeDocument/2006/relationships/image" Target="../media/image24.png"/><Relationship Id="rId19" Type="http://schemas.openxmlformats.org/officeDocument/2006/relationships/image" Target="../media/image55.png"/><Relationship Id="rId31" Type="http://schemas.openxmlformats.org/officeDocument/2006/relationships/image" Target="../media/image67.png"/><Relationship Id="rId4" Type="http://schemas.openxmlformats.org/officeDocument/2006/relationships/image" Target="../media/image51.png"/><Relationship Id="rId9" Type="http://schemas.openxmlformats.org/officeDocument/2006/relationships/image" Target="../media/image45.png"/><Relationship Id="rId14" Type="http://schemas.openxmlformats.org/officeDocument/2006/relationships/image" Target="../media/image13.png"/><Relationship Id="rId22" Type="http://schemas.openxmlformats.org/officeDocument/2006/relationships/image" Target="../media/image58.png"/><Relationship Id="rId27" Type="http://schemas.openxmlformats.org/officeDocument/2006/relationships/image" Target="../media/image63.png"/><Relationship Id="rId30" Type="http://schemas.openxmlformats.org/officeDocument/2006/relationships/image" Target="../media/image6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74.png"/><Relationship Id="rId18" Type="http://schemas.openxmlformats.org/officeDocument/2006/relationships/image" Target="../media/image9.png"/><Relationship Id="rId3" Type="http://schemas.openxmlformats.org/officeDocument/2006/relationships/image" Target="../media/image34.png"/><Relationship Id="rId7" Type="http://schemas.openxmlformats.org/officeDocument/2006/relationships/image" Target="../media/image13.png"/><Relationship Id="rId12" Type="http://schemas.openxmlformats.org/officeDocument/2006/relationships/image" Target="../media/image16.png"/><Relationship Id="rId17" Type="http://schemas.openxmlformats.org/officeDocument/2006/relationships/image" Target="../media/image75.png"/><Relationship Id="rId2" Type="http://schemas.openxmlformats.org/officeDocument/2006/relationships/image" Target="../media/image8.jpe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73.png"/><Relationship Id="rId5" Type="http://schemas.openxmlformats.org/officeDocument/2006/relationships/image" Target="../media/image72.png"/><Relationship Id="rId15" Type="http://schemas.openxmlformats.org/officeDocument/2006/relationships/image" Target="../media/image20.png"/><Relationship Id="rId10" Type="http://schemas.openxmlformats.org/officeDocument/2006/relationships/image" Target="../media/image57.png"/><Relationship Id="rId4" Type="http://schemas.openxmlformats.org/officeDocument/2006/relationships/image" Target="../media/image71.png"/><Relationship Id="rId9" Type="http://schemas.openxmlformats.org/officeDocument/2006/relationships/image" Target="../media/image56.png"/><Relationship Id="rId14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79.png"/><Relationship Id="rId3" Type="http://schemas.openxmlformats.org/officeDocument/2006/relationships/image" Target="../media/image8.jpeg"/><Relationship Id="rId7" Type="http://schemas.openxmlformats.org/officeDocument/2006/relationships/image" Target="../media/image28.png"/><Relationship Id="rId12" Type="http://schemas.openxmlformats.org/officeDocument/2006/relationships/image" Target="../media/image78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77.png"/><Relationship Id="rId5" Type="http://schemas.openxmlformats.org/officeDocument/2006/relationships/image" Target="../media/image37.png"/><Relationship Id="rId10" Type="http://schemas.openxmlformats.org/officeDocument/2006/relationships/image" Target="../media/image34.png"/><Relationship Id="rId4" Type="http://schemas.openxmlformats.org/officeDocument/2006/relationships/image" Target="../media/image9.png"/><Relationship Id="rId9" Type="http://schemas.openxmlformats.org/officeDocument/2006/relationships/image" Target="../media/image19.png"/><Relationship Id="rId14" Type="http://schemas.openxmlformats.org/officeDocument/2006/relationships/image" Target="../media/image8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17.png"/><Relationship Id="rId3" Type="http://schemas.openxmlformats.org/officeDocument/2006/relationships/image" Target="../media/image8.jpeg"/><Relationship Id="rId7" Type="http://schemas.openxmlformats.org/officeDocument/2006/relationships/image" Target="../media/image37.png"/><Relationship Id="rId12" Type="http://schemas.openxmlformats.org/officeDocument/2006/relationships/image" Target="../media/image15.png"/><Relationship Id="rId17" Type="http://schemas.openxmlformats.org/officeDocument/2006/relationships/image" Target="../media/image84.png"/><Relationship Id="rId2" Type="http://schemas.openxmlformats.org/officeDocument/2006/relationships/image" Target="../media/image81.pn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1.png"/><Relationship Id="rId5" Type="http://schemas.openxmlformats.org/officeDocument/2006/relationships/image" Target="../media/image83.png"/><Relationship Id="rId15" Type="http://schemas.openxmlformats.org/officeDocument/2006/relationships/image" Target="../media/image21.png"/><Relationship Id="rId10" Type="http://schemas.openxmlformats.org/officeDocument/2006/relationships/image" Target="../media/image19.png"/><Relationship Id="rId4" Type="http://schemas.openxmlformats.org/officeDocument/2006/relationships/image" Target="../media/image82.png"/><Relationship Id="rId9" Type="http://schemas.openxmlformats.org/officeDocument/2006/relationships/image" Target="../media/image13.png"/><Relationship Id="rId14" Type="http://schemas.openxmlformats.org/officeDocument/2006/relationships/image" Target="../media/image6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0.png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12" Type="http://schemas.openxmlformats.org/officeDocument/2006/relationships/image" Target="../media/image67.png"/><Relationship Id="rId2" Type="http://schemas.openxmlformats.org/officeDocument/2006/relationships/image" Target="../media/image85.png"/><Relationship Id="rId16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17.png"/><Relationship Id="rId5" Type="http://schemas.openxmlformats.org/officeDocument/2006/relationships/image" Target="../media/image37.png"/><Relationship Id="rId15" Type="http://schemas.openxmlformats.org/officeDocument/2006/relationships/image" Target="../media/image86.png"/><Relationship Id="rId10" Type="http://schemas.openxmlformats.org/officeDocument/2006/relationships/image" Target="../media/image16.png"/><Relationship Id="rId4" Type="http://schemas.openxmlformats.org/officeDocument/2006/relationships/image" Target="../media/image9.png"/><Relationship Id="rId9" Type="http://schemas.openxmlformats.org/officeDocument/2006/relationships/image" Target="../media/image15.png"/><Relationship Id="rId1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67.png"/><Relationship Id="rId3" Type="http://schemas.openxmlformats.org/officeDocument/2006/relationships/image" Target="../media/image8.jpeg"/><Relationship Id="rId7" Type="http://schemas.openxmlformats.org/officeDocument/2006/relationships/image" Target="../media/image34.png"/><Relationship Id="rId12" Type="http://schemas.openxmlformats.org/officeDocument/2006/relationships/image" Target="../media/image17.png"/><Relationship Id="rId17" Type="http://schemas.openxmlformats.org/officeDocument/2006/relationships/image" Target="../media/image90.png"/><Relationship Id="rId2" Type="http://schemas.openxmlformats.org/officeDocument/2006/relationships/image" Target="../media/image88.png"/><Relationship Id="rId16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5" Type="http://schemas.openxmlformats.org/officeDocument/2006/relationships/image" Target="../media/image37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66.png"/><Relationship Id="rId1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72" y="0"/>
            <a:ext cx="9936471" cy="6955530"/>
          </a:xfrm>
          <a:prstGeom prst="rect">
            <a:avLst/>
          </a:prstGeom>
        </p:spPr>
      </p:pic>
      <p:grpSp>
        <p:nvGrpSpPr>
          <p:cNvPr id="2050" name="Grupo 2"/>
          <p:cNvGrpSpPr>
            <a:grpSpLocks/>
          </p:cNvGrpSpPr>
          <p:nvPr/>
        </p:nvGrpSpPr>
        <p:grpSpPr bwMode="auto">
          <a:xfrm>
            <a:off x="631825" y="225425"/>
            <a:ext cx="8366125" cy="6113463"/>
            <a:chOff x="631825" y="225770"/>
            <a:chExt cx="8366125" cy="6113118"/>
          </a:xfrm>
        </p:grpSpPr>
        <p:grpSp>
          <p:nvGrpSpPr>
            <p:cNvPr id="2051" name="Grupo 8"/>
            <p:cNvGrpSpPr>
              <a:grpSpLocks/>
            </p:cNvGrpSpPr>
            <p:nvPr/>
          </p:nvGrpSpPr>
          <p:grpSpPr bwMode="auto">
            <a:xfrm>
              <a:off x="631825" y="404813"/>
              <a:ext cx="8366125" cy="5934075"/>
              <a:chOff x="632520" y="404664"/>
              <a:chExt cx="8364891" cy="5934218"/>
            </a:xfrm>
          </p:grpSpPr>
          <p:sp>
            <p:nvSpPr>
              <p:cNvPr id="2" name="1 Rectángulo redondeado"/>
              <p:cNvSpPr/>
              <p:nvPr/>
            </p:nvSpPr>
            <p:spPr>
              <a:xfrm>
                <a:off x="2289626" y="1989273"/>
                <a:ext cx="5428449" cy="3071713"/>
              </a:xfrm>
              <a:prstGeom prst="round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AR" dirty="0"/>
                  <a:t>Todos los elementos de cada Plantilla están Agrupados</a:t>
                </a:r>
                <a:r>
                  <a:rPr lang="es-AR" dirty="0">
                    <a:solidFill>
                      <a:srgbClr val="FF0000"/>
                    </a:solidFill>
                  </a:rPr>
                  <a:t>, Puedes desagruparlos  haciendo clic en cada plantilla con el botón derecho  y elegís la opción agrupar y la pestaña desagrupar </a:t>
                </a:r>
                <a:r>
                  <a:rPr lang="es-AR" dirty="0"/>
                  <a:t>y cambiarlos totalmente si lo deseas: puedes cambiar los colores de  Fondo, cambiar las imágenes, agregar otras…</a:t>
                </a:r>
              </a:p>
            </p:txBody>
          </p:sp>
          <p:pic>
            <p:nvPicPr>
              <p:cNvPr id="2055" name="Imagen 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5208" y="548680"/>
                <a:ext cx="2172203" cy="272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6" name="Imagen 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8544" y="3284984"/>
                <a:ext cx="1769492" cy="30538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7" name="Imagen 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56856" y="836712"/>
                <a:ext cx="2791612" cy="17470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8" name="Imagen 5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2520" y="404664"/>
                <a:ext cx="2730508" cy="15803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9" name="Imagen 7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53200" y="4221088"/>
                <a:ext cx="1973898" cy="171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053" name="Imagen 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7769" y="225770"/>
              <a:ext cx="4492625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upo 2"/>
          <p:cNvGrpSpPr>
            <a:grpSpLocks/>
          </p:cNvGrpSpPr>
          <p:nvPr/>
        </p:nvGrpSpPr>
        <p:grpSpPr bwMode="auto">
          <a:xfrm>
            <a:off x="1452563" y="714375"/>
            <a:ext cx="7199312" cy="3178175"/>
            <a:chOff x="1452563" y="714375"/>
            <a:chExt cx="7199312" cy="3178175"/>
          </a:xfrm>
        </p:grpSpPr>
        <p:pic>
          <p:nvPicPr>
            <p:cNvPr id="2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52563" y="714375"/>
              <a:ext cx="7199312" cy="3178175"/>
            </a:xfrm>
            <a:prstGeom prst="rect">
              <a:avLst/>
            </a:prstGeom>
            <a:blipFill dpi="0" rotWithShape="1">
              <a:blip r:embed="rId3" cstate="print"/>
              <a:srcRect/>
              <a:tile tx="0" ty="-152400" sx="100000" sy="100000" flip="none" algn="tl"/>
            </a:blipFill>
            <a:ln w="9525">
              <a:noFill/>
              <a:miter lim="800000"/>
              <a:headEnd/>
              <a:tailEnd/>
            </a:ln>
          </p:spPr>
        </p:pic>
        <p:pic>
          <p:nvPicPr>
            <p:cNvPr id="11288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5525" y="1844675"/>
              <a:ext cx="874713" cy="803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9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4213" y="1844675"/>
              <a:ext cx="874712" cy="803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0" name="Imagen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2638" y="908050"/>
              <a:ext cx="936625" cy="160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1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5300" y="2060575"/>
              <a:ext cx="1584325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2" name="Imagen 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9038" y="1341438"/>
              <a:ext cx="706437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67" name="72 CuadroTexto"/>
          <p:cNvSpPr txBox="1">
            <a:spLocks noChangeArrowheads="1"/>
          </p:cNvSpPr>
          <p:nvPr/>
        </p:nvSpPr>
        <p:spPr bwMode="auto">
          <a:xfrm>
            <a:off x="595313" y="4857750"/>
            <a:ext cx="13573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Plantillas Para toppers-Ponlo en  un Palillo y decora tu Cupcakes</a:t>
            </a:r>
          </a:p>
        </p:txBody>
      </p:sp>
      <p:grpSp>
        <p:nvGrpSpPr>
          <p:cNvPr id="11268" name="Grupo 6"/>
          <p:cNvGrpSpPr>
            <a:grpSpLocks/>
          </p:cNvGrpSpPr>
          <p:nvPr/>
        </p:nvGrpSpPr>
        <p:grpSpPr bwMode="auto">
          <a:xfrm>
            <a:off x="2095500" y="4643438"/>
            <a:ext cx="1571625" cy="1571625"/>
            <a:chOff x="2095500" y="4643438"/>
            <a:chExt cx="1571625" cy="1571625"/>
          </a:xfrm>
        </p:grpSpPr>
        <p:sp>
          <p:nvSpPr>
            <p:cNvPr id="15" name="14 Elipse"/>
            <p:cNvSpPr/>
            <p:nvPr/>
          </p:nvSpPr>
          <p:spPr bwMode="auto">
            <a:xfrm>
              <a:off x="2095500" y="4643438"/>
              <a:ext cx="1571625" cy="1571625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 sz="2000"/>
            </a:p>
          </p:txBody>
        </p:sp>
        <p:sp>
          <p:nvSpPr>
            <p:cNvPr id="16" name="15 Elipse"/>
            <p:cNvSpPr/>
            <p:nvPr/>
          </p:nvSpPr>
          <p:spPr bwMode="auto">
            <a:xfrm>
              <a:off x="2166938" y="4714875"/>
              <a:ext cx="1428750" cy="1428750"/>
            </a:xfrm>
            <a:prstGeom prst="ellipse">
              <a:avLst/>
            </a:prstGeom>
            <a:blipFill>
              <a:blip r:embed="rId8" cstate="print"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/>
            </a:p>
          </p:txBody>
        </p:sp>
        <p:pic>
          <p:nvPicPr>
            <p:cNvPr id="11286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9175" y="4868863"/>
              <a:ext cx="1150938" cy="1057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269" name="Grupo 5"/>
          <p:cNvGrpSpPr>
            <a:grpSpLocks/>
          </p:cNvGrpSpPr>
          <p:nvPr/>
        </p:nvGrpSpPr>
        <p:grpSpPr bwMode="auto">
          <a:xfrm>
            <a:off x="4017963" y="4510088"/>
            <a:ext cx="1571625" cy="1571625"/>
            <a:chOff x="4017963" y="4510088"/>
            <a:chExt cx="1571625" cy="1571625"/>
          </a:xfrm>
        </p:grpSpPr>
        <p:sp>
          <p:nvSpPr>
            <p:cNvPr id="17" name="16 Elipse"/>
            <p:cNvSpPr/>
            <p:nvPr/>
          </p:nvSpPr>
          <p:spPr bwMode="auto">
            <a:xfrm>
              <a:off x="4017963" y="4510088"/>
              <a:ext cx="1571625" cy="1571625"/>
            </a:xfrm>
            <a:prstGeom prst="ellipse">
              <a:avLst/>
            </a:prstGeom>
            <a:solidFill>
              <a:schemeClr val="tx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 sz="2000"/>
            </a:p>
          </p:txBody>
        </p:sp>
        <p:sp>
          <p:nvSpPr>
            <p:cNvPr id="18" name="17 Elipse"/>
            <p:cNvSpPr/>
            <p:nvPr/>
          </p:nvSpPr>
          <p:spPr bwMode="auto">
            <a:xfrm>
              <a:off x="4089400" y="4581525"/>
              <a:ext cx="1428750" cy="1428750"/>
            </a:xfrm>
            <a:prstGeom prst="ellipse">
              <a:avLst/>
            </a:prstGeom>
            <a:blipFill>
              <a:blip r:embed="rId8" cstate="print"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/>
            </a:p>
          </p:txBody>
        </p:sp>
        <p:pic>
          <p:nvPicPr>
            <p:cNvPr id="11282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3863" y="4581525"/>
              <a:ext cx="1082675" cy="132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3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2275" y="5300663"/>
              <a:ext cx="1223963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0" name="72 CuadroTexto"/>
          <p:cNvSpPr txBox="1">
            <a:spLocks noChangeArrowheads="1"/>
          </p:cNvSpPr>
          <p:nvPr/>
        </p:nvSpPr>
        <p:spPr bwMode="auto">
          <a:xfrm>
            <a:off x="809625" y="285750"/>
            <a:ext cx="13573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Plantilla Para Wrappers Modelo 2</a:t>
            </a:r>
          </a:p>
        </p:txBody>
      </p:sp>
      <p:grpSp>
        <p:nvGrpSpPr>
          <p:cNvPr id="11271" name="Grupo 4"/>
          <p:cNvGrpSpPr>
            <a:grpSpLocks/>
          </p:cNvGrpSpPr>
          <p:nvPr/>
        </p:nvGrpSpPr>
        <p:grpSpPr bwMode="auto">
          <a:xfrm>
            <a:off x="5818188" y="4510088"/>
            <a:ext cx="1571625" cy="1571625"/>
            <a:chOff x="5818188" y="4510088"/>
            <a:chExt cx="1571625" cy="1571625"/>
          </a:xfrm>
        </p:grpSpPr>
        <p:sp>
          <p:nvSpPr>
            <p:cNvPr id="19" name="18 Elipse"/>
            <p:cNvSpPr/>
            <p:nvPr/>
          </p:nvSpPr>
          <p:spPr bwMode="auto">
            <a:xfrm>
              <a:off x="5818188" y="4510088"/>
              <a:ext cx="1571625" cy="1571625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 sz="2000"/>
            </a:p>
          </p:txBody>
        </p:sp>
        <p:sp>
          <p:nvSpPr>
            <p:cNvPr id="20" name="19 Elipse"/>
            <p:cNvSpPr/>
            <p:nvPr/>
          </p:nvSpPr>
          <p:spPr bwMode="auto">
            <a:xfrm>
              <a:off x="5889625" y="4581525"/>
              <a:ext cx="1428750" cy="1428750"/>
            </a:xfrm>
            <a:prstGeom prst="ellipse">
              <a:avLst/>
            </a:prstGeom>
            <a:blipFill>
              <a:blip r:embed="rId8" cstate="print"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/>
            </a:p>
          </p:txBody>
        </p:sp>
        <p:pic>
          <p:nvPicPr>
            <p:cNvPr id="30" name="Imagen 29"/>
            <p:cNvPicPr>
              <a:picLocks noChangeAspect="1"/>
            </p:cNvPicPr>
            <p:nvPr/>
          </p:nvPicPr>
          <p:blipFill rotWithShape="1">
            <a:blip r:embed="rId10" cstate="print">
              <a:extLst/>
            </a:blip>
            <a:srcRect l="-20246" t="7715" r="-12384" b="14721"/>
            <a:stretch/>
          </p:blipFill>
          <p:spPr>
            <a:xfrm>
              <a:off x="5886450" y="4579620"/>
              <a:ext cx="1432560" cy="1432560"/>
            </a:xfrm>
            <a:prstGeom prst="ellipse">
              <a:avLst/>
            </a:prstGeom>
          </p:spPr>
        </p:pic>
      </p:grpSp>
      <p:grpSp>
        <p:nvGrpSpPr>
          <p:cNvPr id="11272" name="Grupo 3"/>
          <p:cNvGrpSpPr>
            <a:grpSpLocks/>
          </p:cNvGrpSpPr>
          <p:nvPr/>
        </p:nvGrpSpPr>
        <p:grpSpPr bwMode="auto">
          <a:xfrm>
            <a:off x="7689850" y="4365625"/>
            <a:ext cx="1571625" cy="1571625"/>
            <a:chOff x="7689850" y="4365625"/>
            <a:chExt cx="1571625" cy="1571625"/>
          </a:xfrm>
        </p:grpSpPr>
        <p:sp>
          <p:nvSpPr>
            <p:cNvPr id="21" name="20 Elipse"/>
            <p:cNvSpPr/>
            <p:nvPr/>
          </p:nvSpPr>
          <p:spPr bwMode="auto">
            <a:xfrm>
              <a:off x="7689850" y="4365625"/>
              <a:ext cx="1571625" cy="1571625"/>
            </a:xfrm>
            <a:prstGeom prst="ellipse">
              <a:avLst/>
            </a:prstGeom>
            <a:solidFill>
              <a:schemeClr val="tx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 sz="2000"/>
            </a:p>
          </p:txBody>
        </p:sp>
        <p:sp>
          <p:nvSpPr>
            <p:cNvPr id="22" name="21 Elipse"/>
            <p:cNvSpPr/>
            <p:nvPr/>
          </p:nvSpPr>
          <p:spPr bwMode="auto">
            <a:xfrm>
              <a:off x="7761288" y="4437063"/>
              <a:ext cx="1428750" cy="1428750"/>
            </a:xfrm>
            <a:prstGeom prst="ellipse">
              <a:avLst/>
            </a:prstGeom>
            <a:blipFill>
              <a:blip r:embed="rId8" cstate="print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/>
            </a:p>
          </p:txBody>
        </p:sp>
        <p:pic>
          <p:nvPicPr>
            <p:cNvPr id="31" name="Imagen 30"/>
            <p:cNvPicPr>
              <a:picLocks noChangeAspect="1"/>
            </p:cNvPicPr>
            <p:nvPr/>
          </p:nvPicPr>
          <p:blipFill rotWithShape="1">
            <a:blip r:embed="rId11" cstate="print">
              <a:extLst/>
            </a:blip>
            <a:srcRect l="-8716" t="9204" r="12074" b="13739"/>
            <a:stretch/>
          </p:blipFill>
          <p:spPr>
            <a:xfrm>
              <a:off x="7779658" y="4459513"/>
              <a:ext cx="1393372" cy="1393373"/>
            </a:xfrm>
            <a:prstGeom prst="ellipse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CuadroTexto"/>
          <p:cNvSpPr txBox="1">
            <a:spLocks noChangeArrowheads="1"/>
          </p:cNvSpPr>
          <p:nvPr/>
        </p:nvSpPr>
        <p:spPr bwMode="auto">
          <a:xfrm>
            <a:off x="309563" y="214313"/>
            <a:ext cx="15001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>
                <a:latin typeface="Calibri" panose="020F0502020204030204" pitchFamily="34" charset="0"/>
              </a:rPr>
              <a:t>ANTIFAZ</a:t>
            </a:r>
          </a:p>
        </p:txBody>
      </p:sp>
      <p:grpSp>
        <p:nvGrpSpPr>
          <p:cNvPr id="12291" name="Grupo 1"/>
          <p:cNvGrpSpPr>
            <a:grpSpLocks/>
          </p:cNvGrpSpPr>
          <p:nvPr/>
        </p:nvGrpSpPr>
        <p:grpSpPr bwMode="auto">
          <a:xfrm>
            <a:off x="1809750" y="633413"/>
            <a:ext cx="6538913" cy="2938462"/>
            <a:chOff x="1809750" y="633069"/>
            <a:chExt cx="6538913" cy="2938806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09750" y="642938"/>
              <a:ext cx="6538913" cy="2928937"/>
            </a:xfrm>
            <a:prstGeom prst="rect">
              <a:avLst/>
            </a:prstGeom>
            <a:blipFill dpi="0" rotWithShape="1">
              <a:blip r:embed="rId3" cstate="print"/>
              <a:srcRect/>
              <a:tile tx="0" ty="-152400" sx="100000" sy="100000" flip="none" algn="tl"/>
            </a:blipFill>
            <a:ln w="9525">
              <a:noFill/>
              <a:miter lim="800000"/>
              <a:headEnd/>
              <a:tailEnd/>
            </a:ln>
          </p:spPr>
        </p:pic>
        <p:pic>
          <p:nvPicPr>
            <p:cNvPr id="12311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0250" y="1123950"/>
              <a:ext cx="504825" cy="46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12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6738" y="1196975"/>
              <a:ext cx="1436687" cy="175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13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6738" y="1933575"/>
              <a:ext cx="1368425" cy="268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14" name="Picture 13" descr="C:\Users\ROSA MA\Pictures\1 KITS COMPRADOS\30 JUN-11\revidevi_HanutedHouseCA\PNG\HauntedHouseP12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5075" y="1844675"/>
              <a:ext cx="846138" cy="1133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15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6825" y="1123950"/>
              <a:ext cx="504825" cy="46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16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8675" y="2708275"/>
              <a:ext cx="739775" cy="679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317" name="113 Grupo"/>
            <p:cNvGrpSpPr>
              <a:grpSpLocks/>
            </p:cNvGrpSpPr>
            <p:nvPr/>
          </p:nvGrpSpPr>
          <p:grpSpPr bwMode="auto">
            <a:xfrm rot="10800000">
              <a:off x="5673725" y="908050"/>
              <a:ext cx="739775" cy="649288"/>
              <a:chOff x="5024438" y="2285992"/>
              <a:chExt cx="709088" cy="571504"/>
            </a:xfrm>
          </p:grpSpPr>
          <p:pic>
            <p:nvPicPr>
              <p:cNvPr id="12324" name="Picture 8" descr="C:\Users\ROSA MA\Pictures\1 KITS COMPRADOS\30 JUN-11\BL_HalloweenOwls\BL_HalloweenOwlsPNG\BL_Spider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5024438" y="2285992"/>
                <a:ext cx="709088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30" name="29 Conector recto"/>
              <p:cNvCxnSpPr/>
              <p:nvPr/>
            </p:nvCxnSpPr>
            <p:spPr>
              <a:xfrm rot="16200000" flipH="1">
                <a:off x="5237959" y="2705321"/>
                <a:ext cx="285086" cy="3043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318" name="Picture 15" descr="C:\Users\ROSA MA\Pictures\1 KITS COMPRADOS\30 JUN-11\revidevi_WitchesKitchen\PNG\WitchesKitchenP8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9625" y="2997200"/>
              <a:ext cx="647700" cy="234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19" name="Imagen 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7325" y="1268413"/>
              <a:ext cx="869950" cy="1549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20" name="Imagen 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8675" y="1484313"/>
              <a:ext cx="823913" cy="50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21" name="Imagen 13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8313" y="1557338"/>
              <a:ext cx="288925" cy="382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9750" y="633069"/>
              <a:ext cx="6538913" cy="2928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109 CuadroTexto"/>
            <p:cNvSpPr txBox="1">
              <a:spLocks noChangeArrowheads="1"/>
            </p:cNvSpPr>
            <p:nvPr/>
          </p:nvSpPr>
          <p:spPr bwMode="auto">
            <a:xfrm>
              <a:off x="2841577" y="1079868"/>
              <a:ext cx="147668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24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</p:grpSp>
      <p:grpSp>
        <p:nvGrpSpPr>
          <p:cNvPr id="12292" name="Grupo 3"/>
          <p:cNvGrpSpPr>
            <a:grpSpLocks/>
          </p:cNvGrpSpPr>
          <p:nvPr/>
        </p:nvGrpSpPr>
        <p:grpSpPr bwMode="auto">
          <a:xfrm>
            <a:off x="1784350" y="3595688"/>
            <a:ext cx="6538913" cy="2928937"/>
            <a:chOff x="1784350" y="3595688"/>
            <a:chExt cx="6538913" cy="2928937"/>
          </a:xfrm>
        </p:grpSpPr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84350" y="3595688"/>
              <a:ext cx="6538913" cy="2928937"/>
            </a:xfrm>
            <a:prstGeom prst="rect">
              <a:avLst/>
            </a:prstGeom>
            <a:blipFill dpi="0" rotWithShape="1">
              <a:blip r:embed="rId3" cstate="print"/>
              <a:srcRect/>
              <a:tile tx="0" ty="-152400" sx="100000" sy="100000" flip="none" algn="tl"/>
            </a:blipFill>
            <a:ln w="9525">
              <a:noFill/>
              <a:miter lim="800000"/>
              <a:headEnd/>
              <a:tailEnd/>
            </a:ln>
          </p:spPr>
        </p:pic>
        <p:grpSp>
          <p:nvGrpSpPr>
            <p:cNvPr id="12295" name="113 Grupo"/>
            <p:cNvGrpSpPr>
              <a:grpSpLocks/>
            </p:cNvGrpSpPr>
            <p:nvPr/>
          </p:nvGrpSpPr>
          <p:grpSpPr bwMode="auto">
            <a:xfrm rot="10800000">
              <a:off x="6608763" y="4437063"/>
              <a:ext cx="658812" cy="576262"/>
              <a:chOff x="5024438" y="2285992"/>
              <a:chExt cx="709088" cy="571504"/>
            </a:xfrm>
          </p:grpSpPr>
          <p:pic>
            <p:nvPicPr>
              <p:cNvPr id="12308" name="Picture 8" descr="C:\Users\ROSA MA\Pictures\1 KITS COMPRADOS\30 JUN-11\BL_HalloweenOwls\BL_HalloweenOwlsPNG\BL_Spider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5024438" y="2285992"/>
                <a:ext cx="709088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58" name="57 Conector recto"/>
              <p:cNvCxnSpPr/>
              <p:nvPr/>
            </p:nvCxnSpPr>
            <p:spPr>
              <a:xfrm rot="16200000" flipH="1">
                <a:off x="5238208" y="2714160"/>
                <a:ext cx="284965" cy="1708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296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0700" y="4149725"/>
              <a:ext cx="1733550" cy="34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7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4213" y="5654675"/>
              <a:ext cx="792162" cy="727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8" name="Picture 11" descr="C:\Users\ROSA MA\Pictures\1 KITS COMPRADOS\30 JUN-11\revidevi_HanutedHouseCA\PNG\HauntedHouseP10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066"/>
            <a:stretch>
              <a:fillRect/>
            </a:stretch>
          </p:blipFill>
          <p:spPr bwMode="auto">
            <a:xfrm>
              <a:off x="5889625" y="5761038"/>
              <a:ext cx="1223963" cy="55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9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0563" y="5086350"/>
              <a:ext cx="754062" cy="71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0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2050" y="5157788"/>
              <a:ext cx="754063" cy="71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1" name="Picture 8" descr="C:\Users\ROSA MA\Pictures\1 KITS COMPRADOS\30 JUN-11\BL_HalloweenOwls\BL_HalloweenOwlsPNG\BL_Spider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0925" y="4157663"/>
              <a:ext cx="803275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2" name="Imagen 38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40" b="11111"/>
            <a:stretch>
              <a:fillRect/>
            </a:stretch>
          </p:blipFill>
          <p:spPr bwMode="auto">
            <a:xfrm>
              <a:off x="4376738" y="4016375"/>
              <a:ext cx="1525587" cy="2162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3" name="Imagen 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7238" y="4437063"/>
              <a:ext cx="823912" cy="50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4" name="Imagen 1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6875" y="4652963"/>
              <a:ext cx="287338" cy="382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4350" y="3595688"/>
              <a:ext cx="6538913" cy="2928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6" name="Picture 8" descr="C:\Users\ROSA MA\Pictures\1 KITS COMPRADOS\30 JUN-11\BL_HalloweenOwls\BL_HalloweenOwlsPNG\BL_Spider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8813" y="4149725"/>
              <a:ext cx="803275" cy="350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109 CuadroTexto"/>
            <p:cNvSpPr txBox="1">
              <a:spLocks noChangeArrowheads="1"/>
            </p:cNvSpPr>
            <p:nvPr/>
          </p:nvSpPr>
          <p:spPr bwMode="auto">
            <a:xfrm>
              <a:off x="2841577" y="3936612"/>
              <a:ext cx="147668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24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upo 2"/>
          <p:cNvGrpSpPr>
            <a:grpSpLocks/>
          </p:cNvGrpSpPr>
          <p:nvPr/>
        </p:nvGrpSpPr>
        <p:grpSpPr bwMode="auto">
          <a:xfrm>
            <a:off x="166688" y="714375"/>
            <a:ext cx="9567862" cy="5357813"/>
            <a:chOff x="166688" y="714375"/>
            <a:chExt cx="9567862" cy="5357813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6688" y="714375"/>
              <a:ext cx="9567862" cy="5357813"/>
            </a:xfrm>
            <a:prstGeom prst="rect">
              <a:avLst/>
            </a:prstGeom>
            <a:blipFill dpi="0" rotWithShape="1">
              <a:blip r:embed="rId3" cstate="print"/>
              <a:srcRect/>
              <a:tile tx="0" ty="-152400" sx="100000" sy="100000" flip="none" algn="tl"/>
            </a:blipFill>
            <a:ln w="9525">
              <a:noFill/>
              <a:miter lim="800000"/>
              <a:headEnd/>
              <a:tailEnd/>
            </a:ln>
          </p:spPr>
        </p:pic>
        <p:pic>
          <p:nvPicPr>
            <p:cNvPr id="13319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3138" y="1989138"/>
              <a:ext cx="2849562" cy="3484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4938" y="3933825"/>
              <a:ext cx="2087562" cy="40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1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850" y="2636838"/>
              <a:ext cx="1019175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2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1425" y="3068638"/>
              <a:ext cx="1152525" cy="1089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3" name="Picture 8" descr="C:\Users\ROSA MA\Pictures\1 KITS COMPRADOS\30 JUN-11\BL_HalloweenOwls\BL_HalloweenOwlsPNG\BL_Spider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5075" y="4868863"/>
              <a:ext cx="935038" cy="40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4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6113" y="2349500"/>
              <a:ext cx="1019175" cy="93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325" name="113 Grupo"/>
            <p:cNvGrpSpPr>
              <a:grpSpLocks/>
            </p:cNvGrpSpPr>
            <p:nvPr/>
          </p:nvGrpSpPr>
          <p:grpSpPr bwMode="auto">
            <a:xfrm rot="10800000">
              <a:off x="6248400" y="1412875"/>
              <a:ext cx="1152525" cy="1511300"/>
              <a:chOff x="5024438" y="2285992"/>
              <a:chExt cx="709088" cy="857256"/>
            </a:xfrm>
          </p:grpSpPr>
          <p:pic>
            <p:nvPicPr>
              <p:cNvPr id="13336" name="Picture 8" descr="C:\Users\ROSA MA\Pictures\1 KITS COMPRADOS\30 JUN-11\BL_HalloweenOwls\BL_HalloweenOwlsPNG\BL_Spider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5024438" y="2285992"/>
                <a:ext cx="709088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26" name="25 Conector recto"/>
              <p:cNvCxnSpPr/>
              <p:nvPr/>
            </p:nvCxnSpPr>
            <p:spPr>
              <a:xfrm rot="10800000" flipV="1">
                <a:off x="5378982" y="2576846"/>
                <a:ext cx="0" cy="571804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3326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2500" y="1557338"/>
              <a:ext cx="695325" cy="655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7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4350" y="3213100"/>
              <a:ext cx="838200" cy="792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8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9850" y="3357563"/>
              <a:ext cx="838200" cy="79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9" name="Imagen 1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6513" y="2565400"/>
              <a:ext cx="504825" cy="669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0" name="Imagen 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6513" y="3933825"/>
              <a:ext cx="106045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1" name="Imagen 1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1200" y="1989138"/>
              <a:ext cx="431800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2" name="Imagen 22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0975" y="1628775"/>
              <a:ext cx="1685925" cy="2114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3" name="Imagen 14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3725" y="2133600"/>
              <a:ext cx="431800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4" name="Imagen 3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5525" y="4437063"/>
              <a:ext cx="1171575" cy="715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109 CuadroTexto"/>
            <p:cNvSpPr txBox="1">
              <a:spLocks noChangeArrowheads="1"/>
            </p:cNvSpPr>
            <p:nvPr/>
          </p:nvSpPr>
          <p:spPr bwMode="auto">
            <a:xfrm>
              <a:off x="4050372" y="1351776"/>
              <a:ext cx="1800493" cy="55399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30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</p:grpSp>
      <p:sp>
        <p:nvSpPr>
          <p:cNvPr id="13315" name="72 CuadroTexto"/>
          <p:cNvSpPr txBox="1">
            <a:spLocks noChangeArrowheads="1"/>
          </p:cNvSpPr>
          <p:nvPr/>
        </p:nvSpPr>
        <p:spPr bwMode="auto">
          <a:xfrm>
            <a:off x="1023938" y="571500"/>
            <a:ext cx="192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Plantilla Para Gorrito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72 CuadroTexto"/>
          <p:cNvSpPr txBox="1">
            <a:spLocks noChangeArrowheads="1"/>
          </p:cNvSpPr>
          <p:nvPr/>
        </p:nvSpPr>
        <p:spPr bwMode="auto">
          <a:xfrm>
            <a:off x="238125" y="2714625"/>
            <a:ext cx="1714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Invitación estilo 1</a:t>
            </a:r>
          </a:p>
        </p:txBody>
      </p:sp>
      <p:sp>
        <p:nvSpPr>
          <p:cNvPr id="3075" name="62 CuadroTexto"/>
          <p:cNvSpPr txBox="1">
            <a:spLocks noChangeArrowheads="1"/>
          </p:cNvSpPr>
          <p:nvPr/>
        </p:nvSpPr>
        <p:spPr bwMode="auto">
          <a:xfrm>
            <a:off x="6024563" y="6000750"/>
            <a:ext cx="114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 dirty="0">
                <a:latin typeface="Comic Sans MS" panose="030F0702030302020204" pitchFamily="66" charset="0"/>
              </a:rPr>
              <a:t>Invitación estilo 3</a:t>
            </a:r>
          </a:p>
        </p:txBody>
      </p:sp>
      <p:sp>
        <p:nvSpPr>
          <p:cNvPr id="3076" name="72 CuadroTexto"/>
          <p:cNvSpPr txBox="1">
            <a:spLocks noChangeArrowheads="1"/>
          </p:cNvSpPr>
          <p:nvPr/>
        </p:nvSpPr>
        <p:spPr bwMode="auto">
          <a:xfrm>
            <a:off x="238125" y="6000750"/>
            <a:ext cx="1714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Invitación estilo 2</a:t>
            </a:r>
          </a:p>
        </p:txBody>
      </p:sp>
      <p:grpSp>
        <p:nvGrpSpPr>
          <p:cNvPr id="3077" name="Grupo 2"/>
          <p:cNvGrpSpPr>
            <a:grpSpLocks/>
          </p:cNvGrpSpPr>
          <p:nvPr/>
        </p:nvGrpSpPr>
        <p:grpSpPr bwMode="auto">
          <a:xfrm>
            <a:off x="196850" y="215900"/>
            <a:ext cx="6357938" cy="2393950"/>
            <a:chOff x="197433" y="193675"/>
            <a:chExt cx="6357938" cy="2393949"/>
          </a:xfrm>
        </p:grpSpPr>
        <p:sp>
          <p:nvSpPr>
            <p:cNvPr id="5" name="4 Rectángulo"/>
            <p:cNvSpPr/>
            <p:nvPr/>
          </p:nvSpPr>
          <p:spPr bwMode="auto">
            <a:xfrm>
              <a:off x="197433" y="193675"/>
              <a:ext cx="6357938" cy="239394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6" name="5 Rectángulo"/>
            <p:cNvSpPr/>
            <p:nvPr/>
          </p:nvSpPr>
          <p:spPr bwMode="auto">
            <a:xfrm>
              <a:off x="273633" y="260350"/>
              <a:ext cx="6215063" cy="2254249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7" name="6 Rectángulo"/>
            <p:cNvSpPr/>
            <p:nvPr/>
          </p:nvSpPr>
          <p:spPr bwMode="auto">
            <a:xfrm>
              <a:off x="287921" y="277813"/>
              <a:ext cx="701675" cy="2232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latin typeface="Comic Sans MS" pitchFamily="66" charset="0"/>
              </a:endParaRPr>
            </a:p>
          </p:txBody>
        </p:sp>
        <p:sp>
          <p:nvSpPr>
            <p:cNvPr id="8" name="7 Rectángulo"/>
            <p:cNvSpPr/>
            <p:nvPr/>
          </p:nvSpPr>
          <p:spPr bwMode="auto">
            <a:xfrm rot="10800000">
              <a:off x="937208" y="280988"/>
              <a:ext cx="236538" cy="2232024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9" name="8 Rectángulo"/>
            <p:cNvSpPr/>
            <p:nvPr/>
          </p:nvSpPr>
          <p:spPr bwMode="auto">
            <a:xfrm>
              <a:off x="1086433" y="280988"/>
              <a:ext cx="287338" cy="2232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3162" name="159 CuadroTexto"/>
            <p:cNvSpPr txBox="1">
              <a:spLocks noChangeArrowheads="1"/>
            </p:cNvSpPr>
            <p:nvPr/>
          </p:nvSpPr>
          <p:spPr bwMode="auto">
            <a:xfrm rot="-5400000">
              <a:off x="-411162" y="1138238"/>
              <a:ext cx="1960562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2400" b="1">
                  <a:solidFill>
                    <a:schemeClr val="bg1"/>
                  </a:solidFill>
                  <a:latin typeface="Comic Sans MS" panose="030F0702030302020204" pitchFamily="66" charset="0"/>
                  <a:cs typeface="Aharoni" pitchFamily="2" charset="-79"/>
                </a:rPr>
                <a:t>MI FIESTA</a:t>
              </a:r>
            </a:p>
          </p:txBody>
        </p:sp>
        <p:sp>
          <p:nvSpPr>
            <p:cNvPr id="3163" name="160 CuadroTexto"/>
            <p:cNvSpPr txBox="1">
              <a:spLocks noChangeArrowheads="1"/>
            </p:cNvSpPr>
            <p:nvPr/>
          </p:nvSpPr>
          <p:spPr bwMode="auto">
            <a:xfrm rot="-5400000">
              <a:off x="149225" y="1230313"/>
              <a:ext cx="1347787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600">
                  <a:solidFill>
                    <a:schemeClr val="bg1"/>
                  </a:solidFill>
                  <a:latin typeface="GROBOLD" panose="02000603030000020004" pitchFamily="2" charset="0"/>
                  <a:cs typeface="Aharoni" pitchFamily="2" charset="-79"/>
                </a:rPr>
                <a:t>26 de Mayo</a:t>
              </a:r>
            </a:p>
          </p:txBody>
        </p:sp>
        <p:sp>
          <p:nvSpPr>
            <p:cNvPr id="3164" name="10 CuadroTexto"/>
            <p:cNvSpPr txBox="1">
              <a:spLocks noChangeArrowheads="1"/>
            </p:cNvSpPr>
            <p:nvPr/>
          </p:nvSpPr>
          <p:spPr bwMode="auto">
            <a:xfrm>
              <a:off x="3081338" y="692150"/>
              <a:ext cx="1857375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AR" sz="1200" dirty="0">
                  <a:latin typeface="BadDog" pitchFamily="50" charset="0"/>
                </a:rPr>
                <a:t>te espero en el salón </a:t>
              </a:r>
            </a:p>
            <a:p>
              <a:pPr algn="ctr" eaLnBrk="1" hangingPunct="1"/>
              <a:r>
                <a:rPr lang="es-AR" sz="1200" dirty="0" err="1">
                  <a:latin typeface="BadDog" pitchFamily="50" charset="0"/>
                </a:rPr>
                <a:t>xxxxxxxxxxxxxxxxxxxxxXxxxxxxxxxxxxxxxxxxxxxxxxxxxxx</a:t>
              </a:r>
              <a:endParaRPr lang="es-AR" sz="1200" dirty="0">
                <a:latin typeface="BadDog" pitchFamily="50" charset="0"/>
              </a:endParaRPr>
            </a:p>
          </p:txBody>
        </p:sp>
        <p:sp>
          <p:nvSpPr>
            <p:cNvPr id="3165" name="26 CuadroTexto"/>
            <p:cNvSpPr txBox="1">
              <a:spLocks noChangeArrowheads="1"/>
            </p:cNvSpPr>
            <p:nvPr/>
          </p:nvSpPr>
          <p:spPr bwMode="auto">
            <a:xfrm>
              <a:off x="1784350" y="620713"/>
              <a:ext cx="1101725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600" b="1">
                  <a:latin typeface="Comic Sans MS" panose="030F0702030302020204" pitchFamily="66" charset="0"/>
                </a:rPr>
                <a:t>18 Horas</a:t>
              </a:r>
            </a:p>
          </p:txBody>
        </p:sp>
        <p:pic>
          <p:nvPicPr>
            <p:cNvPr id="3166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5663" y="323850"/>
              <a:ext cx="1789112" cy="2189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67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4438" y="1573213"/>
              <a:ext cx="1081087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1" name="109 CuadroTexto"/>
            <p:cNvSpPr txBox="1">
              <a:spLocks noChangeArrowheads="1"/>
            </p:cNvSpPr>
            <p:nvPr/>
          </p:nvSpPr>
          <p:spPr bwMode="auto">
            <a:xfrm>
              <a:off x="3296816" y="332656"/>
              <a:ext cx="147668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24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  <p:sp>
          <p:nvSpPr>
            <p:cNvPr id="3169" name="110 CuadroTexto"/>
            <p:cNvSpPr txBox="1">
              <a:spLocks noChangeArrowheads="1"/>
            </p:cNvSpPr>
            <p:nvPr/>
          </p:nvSpPr>
          <p:spPr bwMode="auto">
            <a:xfrm>
              <a:off x="1352550" y="333375"/>
              <a:ext cx="193198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400" b="1">
                  <a:latin typeface="Comic Sans MS" panose="030F0702030302020204" pitchFamily="66" charset="0"/>
                </a:rPr>
                <a:t>Fiesta de Halloween</a:t>
              </a:r>
            </a:p>
          </p:txBody>
        </p:sp>
        <p:pic>
          <p:nvPicPr>
            <p:cNvPr id="3170" name="Picture 13" descr="C:\Users\ROSA MA\Pictures\1 KITS COMPRADOS\30 JUN-11\revidevi_HanutedHouseCA\PNG\HauntedHouseP1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4938" y="1412875"/>
              <a:ext cx="792162" cy="1060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1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4438" y="928688"/>
              <a:ext cx="360362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2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9625" y="260350"/>
              <a:ext cx="546100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3" name="Imagen 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2188" y="765175"/>
              <a:ext cx="1008062" cy="1739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4" name="Imagen 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4713" y="1052513"/>
              <a:ext cx="1192212" cy="1347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" name="Imagen 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642"/>
            <a:stretch>
              <a:fillRect/>
            </a:stretch>
          </p:blipFill>
          <p:spPr bwMode="auto">
            <a:xfrm>
              <a:off x="1928813" y="1844675"/>
              <a:ext cx="965200" cy="665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6" name="Imagen 3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8538" y="333375"/>
              <a:ext cx="823912" cy="50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7" name="Imagen 9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8675" y="1341438"/>
              <a:ext cx="627063" cy="111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8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61321">
              <a:off x="2874963" y="2000250"/>
              <a:ext cx="515937" cy="47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9" name="Imagen 13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0250" y="981075"/>
              <a:ext cx="288925" cy="382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80" name="Imagen 1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5438" y="620713"/>
              <a:ext cx="287337" cy="382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81" name="Imagen 13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5663" y="1125538"/>
              <a:ext cx="288925" cy="382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82" name="Imagen 14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5525" y="1125538"/>
              <a:ext cx="287338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8" name="Grupo 3"/>
          <p:cNvGrpSpPr>
            <a:grpSpLocks/>
          </p:cNvGrpSpPr>
          <p:nvPr/>
        </p:nvGrpSpPr>
        <p:grpSpPr bwMode="auto">
          <a:xfrm>
            <a:off x="331788" y="3214688"/>
            <a:ext cx="6335712" cy="2376487"/>
            <a:chOff x="331788" y="3214688"/>
            <a:chExt cx="6335712" cy="2376487"/>
          </a:xfrm>
        </p:grpSpPr>
        <p:sp>
          <p:nvSpPr>
            <p:cNvPr id="73" name="72 Rectángulo"/>
            <p:cNvSpPr/>
            <p:nvPr/>
          </p:nvSpPr>
          <p:spPr bwMode="auto">
            <a:xfrm>
              <a:off x="331788" y="3214688"/>
              <a:ext cx="6335712" cy="2376487"/>
            </a:xfrm>
            <a:prstGeom prst="rect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pic>
          <p:nvPicPr>
            <p:cNvPr id="3128" name="73 Imagen" descr="UIO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9125" y="3500438"/>
              <a:ext cx="500063" cy="520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29" name="74 Imagen" descr="Burbuja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4875" y="3286125"/>
              <a:ext cx="357188" cy="295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" name="75 Rectángulo"/>
            <p:cNvSpPr/>
            <p:nvPr/>
          </p:nvSpPr>
          <p:spPr bwMode="auto">
            <a:xfrm flipH="1">
              <a:off x="388504" y="3286125"/>
              <a:ext cx="6215492" cy="2232025"/>
            </a:xfrm>
            <a:prstGeom prst="rect">
              <a:avLst/>
            </a:prstGeom>
            <a:blipFill dpi="0" rotWithShape="1">
              <a:blip r:embed="rId3" cstate="print"/>
              <a:srcRect/>
              <a:tile tx="0" ty="-19050" sx="100000" sy="100000" flip="none" algn="tl"/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77" name="76 Rectángulo"/>
            <p:cNvSpPr/>
            <p:nvPr/>
          </p:nvSpPr>
          <p:spPr bwMode="auto">
            <a:xfrm rot="10800000">
              <a:off x="406400" y="3305175"/>
              <a:ext cx="3654425" cy="7175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79" name="78 Rectángulo"/>
            <p:cNvSpPr/>
            <p:nvPr/>
          </p:nvSpPr>
          <p:spPr bwMode="auto">
            <a:xfrm>
              <a:off x="3881438" y="3305175"/>
              <a:ext cx="323850" cy="2195513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3135" name="78 CuadroTexto"/>
            <p:cNvSpPr txBox="1">
              <a:spLocks noChangeArrowheads="1"/>
            </p:cNvSpPr>
            <p:nvPr/>
          </p:nvSpPr>
          <p:spPr bwMode="auto">
            <a:xfrm>
              <a:off x="2216150" y="3389313"/>
              <a:ext cx="52546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>
                  <a:solidFill>
                    <a:schemeClr val="bg1"/>
                  </a:solidFill>
                  <a:latin typeface="BadDog" pitchFamily="50" charset="0"/>
                </a:rPr>
                <a:t>Hora</a:t>
              </a:r>
            </a:p>
          </p:txBody>
        </p:sp>
        <p:sp>
          <p:nvSpPr>
            <p:cNvPr id="3136" name="79 CuadroTexto"/>
            <p:cNvSpPr txBox="1">
              <a:spLocks noChangeArrowheads="1"/>
            </p:cNvSpPr>
            <p:nvPr/>
          </p:nvSpPr>
          <p:spPr bwMode="auto">
            <a:xfrm>
              <a:off x="1524000" y="3357563"/>
              <a:ext cx="60960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>
                  <a:solidFill>
                    <a:schemeClr val="bg1"/>
                  </a:solidFill>
                  <a:latin typeface="BadDog" pitchFamily="50" charset="0"/>
                </a:rPr>
                <a:t>Fecha</a:t>
              </a:r>
            </a:p>
          </p:txBody>
        </p:sp>
        <p:sp>
          <p:nvSpPr>
            <p:cNvPr id="3137" name="80 CuadroTexto"/>
            <p:cNvSpPr txBox="1">
              <a:spLocks noChangeArrowheads="1"/>
            </p:cNvSpPr>
            <p:nvPr/>
          </p:nvSpPr>
          <p:spPr bwMode="auto">
            <a:xfrm>
              <a:off x="2944813" y="3359150"/>
              <a:ext cx="625475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>
                  <a:solidFill>
                    <a:schemeClr val="bg1"/>
                  </a:solidFill>
                  <a:latin typeface="BadDog" pitchFamily="50" charset="0"/>
                </a:rPr>
                <a:t>costo</a:t>
              </a:r>
            </a:p>
          </p:txBody>
        </p:sp>
        <p:sp>
          <p:nvSpPr>
            <p:cNvPr id="3138" name="81 CuadroTexto"/>
            <p:cNvSpPr txBox="1">
              <a:spLocks noChangeArrowheads="1"/>
            </p:cNvSpPr>
            <p:nvPr/>
          </p:nvSpPr>
          <p:spPr bwMode="auto">
            <a:xfrm>
              <a:off x="2144713" y="3652838"/>
              <a:ext cx="6254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200">
                  <a:solidFill>
                    <a:srgbClr val="FFFF00"/>
                  </a:solidFill>
                  <a:latin typeface="BadDog" pitchFamily="50" charset="0"/>
                </a:rPr>
                <a:t>6.00 pm</a:t>
              </a:r>
            </a:p>
          </p:txBody>
        </p:sp>
        <p:sp>
          <p:nvSpPr>
            <p:cNvPr id="3139" name="82 CuadroTexto"/>
            <p:cNvSpPr txBox="1">
              <a:spLocks noChangeArrowheads="1"/>
            </p:cNvSpPr>
            <p:nvPr/>
          </p:nvSpPr>
          <p:spPr bwMode="auto">
            <a:xfrm>
              <a:off x="1452563" y="3652838"/>
              <a:ext cx="7143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200">
                  <a:solidFill>
                    <a:srgbClr val="FFFF00"/>
                  </a:solidFill>
                  <a:latin typeface="BadDog" pitchFamily="50" charset="0"/>
                </a:rPr>
                <a:t>26-5-18</a:t>
              </a:r>
            </a:p>
          </p:txBody>
        </p:sp>
        <p:sp>
          <p:nvSpPr>
            <p:cNvPr id="3140" name="83 CuadroTexto"/>
            <p:cNvSpPr txBox="1">
              <a:spLocks noChangeArrowheads="1"/>
            </p:cNvSpPr>
            <p:nvPr/>
          </p:nvSpPr>
          <p:spPr bwMode="auto">
            <a:xfrm>
              <a:off x="2792413" y="3644900"/>
              <a:ext cx="1017587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200">
                  <a:solidFill>
                    <a:srgbClr val="FFFF00"/>
                  </a:solidFill>
                  <a:latin typeface="BadDog" pitchFamily="50" charset="0"/>
                </a:rPr>
                <a:t>100% diversión</a:t>
              </a:r>
            </a:p>
          </p:txBody>
        </p:sp>
        <p:pic>
          <p:nvPicPr>
            <p:cNvPr id="3141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1063" y="3573463"/>
              <a:ext cx="547687" cy="515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42" name="77 CuadroTexto"/>
            <p:cNvSpPr txBox="1">
              <a:spLocks noChangeArrowheads="1"/>
            </p:cNvSpPr>
            <p:nvPr/>
          </p:nvSpPr>
          <p:spPr bwMode="auto">
            <a:xfrm>
              <a:off x="1712913" y="5229225"/>
              <a:ext cx="930275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200">
                  <a:latin typeface="GROBOLD" panose="02000603030000020004" pitchFamily="2" charset="0"/>
                  <a:cs typeface="Aharoni" pitchFamily="2" charset="-79"/>
                </a:rPr>
                <a:t>***  Vip ***</a:t>
              </a:r>
            </a:p>
          </p:txBody>
        </p:sp>
        <p:sp>
          <p:nvSpPr>
            <p:cNvPr id="3143" name="201 CuadroTexto"/>
            <p:cNvSpPr txBox="1">
              <a:spLocks noChangeArrowheads="1"/>
            </p:cNvSpPr>
            <p:nvPr/>
          </p:nvSpPr>
          <p:spPr bwMode="auto">
            <a:xfrm>
              <a:off x="1281113" y="4652963"/>
              <a:ext cx="1858962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AR" sz="1200" dirty="0">
                  <a:latin typeface="BadDog" pitchFamily="50" charset="0"/>
                </a:rPr>
                <a:t>te espero en el salón </a:t>
              </a:r>
            </a:p>
            <a:p>
              <a:pPr algn="ctr" eaLnBrk="1" hangingPunct="1"/>
              <a:r>
                <a:rPr lang="es-AR" sz="1200" dirty="0" err="1">
                  <a:latin typeface="BadDog" pitchFamily="50" charset="0"/>
                </a:rPr>
                <a:t>Xxxxxxxxxxxxxxxxxxx</a:t>
              </a:r>
              <a:endParaRPr lang="es-AR" sz="1200" dirty="0">
                <a:latin typeface="BadDog" pitchFamily="50" charset="0"/>
              </a:endParaRPr>
            </a:p>
            <a:p>
              <a:pPr algn="ctr" eaLnBrk="1" hangingPunct="1"/>
              <a:r>
                <a:rPr lang="es-AR" sz="1200" dirty="0" err="1">
                  <a:latin typeface="BadDog" pitchFamily="50" charset="0"/>
                </a:rPr>
                <a:t>Xxxxxxxxxxxxxxxxxxxxxxxx</a:t>
              </a:r>
              <a:endParaRPr lang="es-AR" sz="1200" dirty="0">
                <a:latin typeface="BadDog" pitchFamily="50" charset="0"/>
              </a:endParaRPr>
            </a:p>
          </p:txBody>
        </p:sp>
        <p:pic>
          <p:nvPicPr>
            <p:cNvPr id="3144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61321">
              <a:off x="3851275" y="4954588"/>
              <a:ext cx="585788" cy="536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45" name="Imagen 1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82" b="23946"/>
            <a:stretch>
              <a:fillRect/>
            </a:stretch>
          </p:blipFill>
          <p:spPr bwMode="auto">
            <a:xfrm>
              <a:off x="403225" y="4076700"/>
              <a:ext cx="1100138" cy="1427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46" name="Imagen 11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2550" y="4652963"/>
              <a:ext cx="288925" cy="382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47" name="Imagen 111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1338" y="4198938"/>
              <a:ext cx="719137" cy="1284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48" name="Imagen 1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50" y="3357563"/>
              <a:ext cx="1023938" cy="79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49" name="Imagen 3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5300" y="3429000"/>
              <a:ext cx="1058863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50" name="141 CuadroTexto"/>
            <p:cNvSpPr txBox="1">
              <a:spLocks noChangeArrowheads="1"/>
            </p:cNvSpPr>
            <p:nvPr/>
          </p:nvSpPr>
          <p:spPr bwMode="auto">
            <a:xfrm>
              <a:off x="1136650" y="4076700"/>
              <a:ext cx="194468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sz="1400" b="1">
                  <a:latin typeface="Comic Sans MS" panose="030F0702030302020204" pitchFamily="66" charset="0"/>
                </a:rPr>
                <a:t>Fiesta de Halloween</a:t>
              </a:r>
            </a:p>
          </p:txBody>
        </p:sp>
        <p:pic>
          <p:nvPicPr>
            <p:cNvPr id="3151" name="Imagen 1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5525" y="4076700"/>
              <a:ext cx="287338" cy="382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52" name="Imagen 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406" b="12720"/>
            <a:stretch>
              <a:fillRect/>
            </a:stretch>
          </p:blipFill>
          <p:spPr bwMode="auto">
            <a:xfrm>
              <a:off x="5792788" y="4508500"/>
              <a:ext cx="776287" cy="989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53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538" y="3311525"/>
              <a:ext cx="1789112" cy="2189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54" name="Picture 2"/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7100" y="4581525"/>
              <a:ext cx="1146175" cy="223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55" name="Imagen 13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6738" y="4076700"/>
              <a:ext cx="288925" cy="382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5" name="109 CuadroTexto"/>
            <p:cNvSpPr txBox="1">
              <a:spLocks noChangeArrowheads="1"/>
            </p:cNvSpPr>
            <p:nvPr/>
          </p:nvSpPr>
          <p:spPr bwMode="auto">
            <a:xfrm>
              <a:off x="1422367" y="4267710"/>
              <a:ext cx="147668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24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</p:grpSp>
      <p:grpSp>
        <p:nvGrpSpPr>
          <p:cNvPr id="3079" name="Grupo 1"/>
          <p:cNvGrpSpPr>
            <a:grpSpLocks/>
          </p:cNvGrpSpPr>
          <p:nvPr/>
        </p:nvGrpSpPr>
        <p:grpSpPr bwMode="auto">
          <a:xfrm>
            <a:off x="7239000" y="214313"/>
            <a:ext cx="2341563" cy="6551612"/>
            <a:chOff x="7239000" y="214312"/>
            <a:chExt cx="2341563" cy="6552000"/>
          </a:xfrm>
        </p:grpSpPr>
        <p:sp>
          <p:nvSpPr>
            <p:cNvPr id="30" name="29 Rectángulo"/>
            <p:cNvSpPr/>
            <p:nvPr/>
          </p:nvSpPr>
          <p:spPr bwMode="auto">
            <a:xfrm>
              <a:off x="7239000" y="214312"/>
              <a:ext cx="2268538" cy="6552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31" name="30 Rectángulo"/>
            <p:cNvSpPr/>
            <p:nvPr/>
          </p:nvSpPr>
          <p:spPr bwMode="auto">
            <a:xfrm>
              <a:off x="7294563" y="266702"/>
              <a:ext cx="2160587" cy="643134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32" name="31 Rectángulo"/>
            <p:cNvSpPr/>
            <p:nvPr/>
          </p:nvSpPr>
          <p:spPr bwMode="auto">
            <a:xfrm>
              <a:off x="7294563" y="3297420"/>
              <a:ext cx="2160587" cy="2024182"/>
            </a:xfrm>
            <a:prstGeom prst="rect">
              <a:avLst/>
            </a:prstGeom>
            <a:blipFill dpi="0" rotWithShape="1">
              <a:blip r:embed="rId25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cxnSp>
          <p:nvCxnSpPr>
            <p:cNvPr id="33" name="32 Conector recto"/>
            <p:cNvCxnSpPr/>
            <p:nvPr/>
          </p:nvCxnSpPr>
          <p:spPr bwMode="auto">
            <a:xfrm>
              <a:off x="7794625" y="5554978"/>
              <a:ext cx="914400" cy="91445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33 Rectángulo"/>
            <p:cNvSpPr/>
            <p:nvPr/>
          </p:nvSpPr>
          <p:spPr bwMode="auto">
            <a:xfrm>
              <a:off x="7294563" y="5412095"/>
              <a:ext cx="2166937" cy="1428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cxnSp>
          <p:nvCxnSpPr>
            <p:cNvPr id="35" name="34 Conector recto"/>
            <p:cNvCxnSpPr/>
            <p:nvPr/>
          </p:nvCxnSpPr>
          <p:spPr bwMode="auto">
            <a:xfrm>
              <a:off x="7294563" y="5483536"/>
              <a:ext cx="2160587" cy="1588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35 Rectángulo"/>
            <p:cNvSpPr/>
            <p:nvPr/>
          </p:nvSpPr>
          <p:spPr bwMode="auto">
            <a:xfrm>
              <a:off x="7294563" y="5554978"/>
              <a:ext cx="2160587" cy="285767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37" name="36 Rectángulo"/>
            <p:cNvSpPr/>
            <p:nvPr/>
          </p:nvSpPr>
          <p:spPr bwMode="auto">
            <a:xfrm>
              <a:off x="7294563" y="5840745"/>
              <a:ext cx="2160587" cy="642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3089" name="17 CuadroTexto"/>
            <p:cNvSpPr txBox="1">
              <a:spLocks noChangeArrowheads="1"/>
            </p:cNvSpPr>
            <p:nvPr/>
          </p:nvSpPr>
          <p:spPr bwMode="auto">
            <a:xfrm>
              <a:off x="7905750" y="5589588"/>
              <a:ext cx="949325" cy="26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100" b="1">
                  <a:solidFill>
                    <a:schemeClr val="bg1"/>
                  </a:solidFill>
                  <a:latin typeface="Calibri" panose="020F0502020204030204" pitchFamily="34" charset="0"/>
                </a:rPr>
                <a:t>Vale por Uno</a:t>
              </a:r>
            </a:p>
          </p:txBody>
        </p:sp>
        <p:sp>
          <p:nvSpPr>
            <p:cNvPr id="39" name="38 Rectángulo"/>
            <p:cNvSpPr/>
            <p:nvPr/>
          </p:nvSpPr>
          <p:spPr bwMode="auto">
            <a:xfrm>
              <a:off x="7294563" y="6412279"/>
              <a:ext cx="2160587" cy="2857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3091" name="19 CuadroTexto"/>
            <p:cNvSpPr txBox="1">
              <a:spLocks noChangeArrowheads="1"/>
            </p:cNvSpPr>
            <p:nvPr/>
          </p:nvSpPr>
          <p:spPr bwMode="auto">
            <a:xfrm>
              <a:off x="7880350" y="6411913"/>
              <a:ext cx="1176338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600">
                  <a:solidFill>
                    <a:schemeClr val="bg1"/>
                  </a:solidFill>
                  <a:latin typeface="GROBOLD" panose="02000603030000020004" pitchFamily="2" charset="0"/>
                  <a:cs typeface="Aharoni" pitchFamily="2" charset="-79"/>
                </a:rPr>
                <a:t>***  Vip ***</a:t>
              </a:r>
            </a:p>
          </p:txBody>
        </p:sp>
        <p:sp>
          <p:nvSpPr>
            <p:cNvPr id="41" name="40 Rectángulo"/>
            <p:cNvSpPr/>
            <p:nvPr/>
          </p:nvSpPr>
          <p:spPr bwMode="auto">
            <a:xfrm>
              <a:off x="7292975" y="266702"/>
              <a:ext cx="2160588" cy="39689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43" name="42 Rectángulo"/>
            <p:cNvSpPr/>
            <p:nvPr/>
          </p:nvSpPr>
          <p:spPr bwMode="auto">
            <a:xfrm>
              <a:off x="7291388" y="606447"/>
              <a:ext cx="2160587" cy="2286135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pic>
          <p:nvPicPr>
            <p:cNvPr id="3094" name="Picture 5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9975" y="5892800"/>
              <a:ext cx="187325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44 Rectángulo"/>
            <p:cNvSpPr/>
            <p:nvPr/>
          </p:nvSpPr>
          <p:spPr bwMode="auto">
            <a:xfrm>
              <a:off x="7294563" y="3265668"/>
              <a:ext cx="719137" cy="2175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46" name="45 Rectángulo"/>
            <p:cNvSpPr/>
            <p:nvPr/>
          </p:nvSpPr>
          <p:spPr bwMode="auto">
            <a:xfrm>
              <a:off x="8678863" y="3265668"/>
              <a:ext cx="776287" cy="22702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47" name="46 Rectángulo"/>
            <p:cNvSpPr/>
            <p:nvPr/>
          </p:nvSpPr>
          <p:spPr bwMode="auto">
            <a:xfrm>
              <a:off x="8008938" y="3265668"/>
              <a:ext cx="714375" cy="227025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/>
            </a:p>
          </p:txBody>
        </p:sp>
        <p:sp>
          <p:nvSpPr>
            <p:cNvPr id="48" name="47 Rectángulo"/>
            <p:cNvSpPr/>
            <p:nvPr/>
          </p:nvSpPr>
          <p:spPr bwMode="auto">
            <a:xfrm>
              <a:off x="7294563" y="5286674"/>
              <a:ext cx="2160587" cy="14288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49" name="48 Rectángulo"/>
            <p:cNvSpPr/>
            <p:nvPr/>
          </p:nvSpPr>
          <p:spPr bwMode="auto">
            <a:xfrm>
              <a:off x="7294563" y="2636980"/>
              <a:ext cx="2160587" cy="562008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3100" name="143 CuadroTexto"/>
            <p:cNvSpPr txBox="1">
              <a:spLocks noChangeArrowheads="1"/>
            </p:cNvSpPr>
            <p:nvPr/>
          </p:nvSpPr>
          <p:spPr bwMode="auto">
            <a:xfrm>
              <a:off x="7416800" y="3500438"/>
              <a:ext cx="1857375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AR" sz="1200">
                  <a:latin typeface="BadDog" pitchFamily="50" charset="0"/>
                </a:rPr>
                <a:t>te espero en el salón </a:t>
              </a:r>
            </a:p>
            <a:p>
              <a:pPr algn="ctr" eaLnBrk="1" hangingPunct="1"/>
              <a:r>
                <a:rPr lang="es-AR" sz="1200">
                  <a:latin typeface="BadDog" pitchFamily="50" charset="0"/>
                </a:rPr>
                <a:t>xxxxxxxxxxxxxxxxxxxxxxxxxxxxxxxxxxxxxxxxxxxxxxxxxx</a:t>
              </a:r>
            </a:p>
          </p:txBody>
        </p:sp>
        <p:sp>
          <p:nvSpPr>
            <p:cNvPr id="3101" name="16 CuadroTexto"/>
            <p:cNvSpPr txBox="1">
              <a:spLocks noChangeArrowheads="1"/>
            </p:cNvSpPr>
            <p:nvPr/>
          </p:nvSpPr>
          <p:spPr bwMode="auto">
            <a:xfrm>
              <a:off x="7843838" y="6149975"/>
              <a:ext cx="1285875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100">
                  <a:latin typeface="Calibri" panose="020F0502020204030204" pitchFamily="34" charset="0"/>
                </a:rPr>
                <a:t>Code: Matthew -05</a:t>
              </a:r>
            </a:p>
          </p:txBody>
        </p:sp>
        <p:sp>
          <p:nvSpPr>
            <p:cNvPr id="52" name="51 Rectángulo"/>
            <p:cNvSpPr/>
            <p:nvPr/>
          </p:nvSpPr>
          <p:spPr bwMode="auto">
            <a:xfrm>
              <a:off x="7294563" y="3143422"/>
              <a:ext cx="2160587" cy="1254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3103" name="67 CuadroTexto"/>
            <p:cNvSpPr txBox="1">
              <a:spLocks noChangeArrowheads="1"/>
            </p:cNvSpPr>
            <p:nvPr/>
          </p:nvSpPr>
          <p:spPr bwMode="auto">
            <a:xfrm>
              <a:off x="8553450" y="4076700"/>
              <a:ext cx="815975" cy="26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100" b="1">
                  <a:latin typeface="Comic Sans MS" panose="030F0702030302020204" pitchFamily="66" charset="0"/>
                </a:rPr>
                <a:t>18 Horas</a:t>
              </a:r>
            </a:p>
          </p:txBody>
        </p:sp>
        <p:sp>
          <p:nvSpPr>
            <p:cNvPr id="3104" name="9 CuadroTexto"/>
            <p:cNvSpPr txBox="1">
              <a:spLocks noChangeArrowheads="1"/>
            </p:cNvSpPr>
            <p:nvPr/>
          </p:nvSpPr>
          <p:spPr bwMode="auto">
            <a:xfrm>
              <a:off x="7366000" y="3197225"/>
              <a:ext cx="539750" cy="29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300">
                  <a:solidFill>
                    <a:schemeClr val="bg1"/>
                  </a:solidFill>
                  <a:latin typeface="BadDog" pitchFamily="50" charset="0"/>
                </a:rPr>
                <a:t>Sábado</a:t>
              </a:r>
            </a:p>
          </p:txBody>
        </p:sp>
        <p:sp>
          <p:nvSpPr>
            <p:cNvPr id="3105" name="10 CuadroTexto"/>
            <p:cNvSpPr txBox="1">
              <a:spLocks noChangeArrowheads="1"/>
            </p:cNvSpPr>
            <p:nvPr/>
          </p:nvSpPr>
          <p:spPr bwMode="auto">
            <a:xfrm>
              <a:off x="8866188" y="3197225"/>
              <a:ext cx="7143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200">
                  <a:solidFill>
                    <a:schemeClr val="bg1"/>
                  </a:solidFill>
                  <a:latin typeface="BadDog" pitchFamily="50" charset="0"/>
                </a:rPr>
                <a:t>2018</a:t>
              </a:r>
            </a:p>
          </p:txBody>
        </p:sp>
        <p:sp>
          <p:nvSpPr>
            <p:cNvPr id="3106" name="26 CuadroTexto"/>
            <p:cNvSpPr txBox="1">
              <a:spLocks noChangeArrowheads="1"/>
            </p:cNvSpPr>
            <p:nvPr/>
          </p:nvSpPr>
          <p:spPr bwMode="auto">
            <a:xfrm>
              <a:off x="7977188" y="3213100"/>
              <a:ext cx="714375" cy="29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300">
                  <a:latin typeface="BadDog" pitchFamily="50" charset="0"/>
                </a:rPr>
                <a:t>26-mayo</a:t>
              </a:r>
            </a:p>
          </p:txBody>
        </p:sp>
        <p:pic>
          <p:nvPicPr>
            <p:cNvPr id="3107" name="Picture 15" descr="C:\Users\ROSA MA\Pictures\1 KITS COMPRADOS\30 JUN-11\revidevi_WitchesKitchen\PNG\WitchesKitchenP8.png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3950" y="2852738"/>
              <a:ext cx="647700" cy="236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108" name="113 Grupo"/>
            <p:cNvGrpSpPr>
              <a:grpSpLocks/>
            </p:cNvGrpSpPr>
            <p:nvPr/>
          </p:nvGrpSpPr>
          <p:grpSpPr bwMode="auto">
            <a:xfrm rot="10800000">
              <a:off x="8985250" y="476250"/>
              <a:ext cx="431800" cy="504825"/>
              <a:chOff x="5024438" y="2285992"/>
              <a:chExt cx="709088" cy="571504"/>
            </a:xfrm>
          </p:grpSpPr>
          <p:pic>
            <p:nvPicPr>
              <p:cNvPr id="3125" name="Picture 8" descr="C:\Users\ROSA MA\Pictures\1 KITS COMPRADOS\30 JUN-11\BL_HalloweenOwls\BL_HalloweenOwlsPNG\BL_Spider.png"/>
              <p:cNvPicPr>
                <a:picLocks noChangeAspect="1"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5024438" y="2285992"/>
                <a:ext cx="709088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24" name="123 Conector recto"/>
              <p:cNvCxnSpPr/>
              <p:nvPr/>
            </p:nvCxnSpPr>
            <p:spPr>
              <a:xfrm rot="16200000" flipH="1">
                <a:off x="5245222" y="2718682"/>
                <a:ext cx="285768" cy="2608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09" name="22 CuadroTexto"/>
            <p:cNvSpPr txBox="1">
              <a:spLocks noChangeArrowheads="1"/>
            </p:cNvSpPr>
            <p:nvPr/>
          </p:nvSpPr>
          <p:spPr bwMode="auto">
            <a:xfrm>
              <a:off x="7856538" y="244475"/>
              <a:ext cx="10810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400">
                  <a:solidFill>
                    <a:schemeClr val="bg1"/>
                  </a:solidFill>
                  <a:latin typeface="BadDog" pitchFamily="50" charset="0"/>
                </a:rPr>
                <a:t>Estas Invitado</a:t>
              </a:r>
            </a:p>
          </p:txBody>
        </p:sp>
        <p:pic>
          <p:nvPicPr>
            <p:cNvPr id="3110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9488" y="1628775"/>
              <a:ext cx="547687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11" name="125 CuadroTexto"/>
            <p:cNvSpPr txBox="1">
              <a:spLocks noChangeArrowheads="1"/>
            </p:cNvSpPr>
            <p:nvPr/>
          </p:nvSpPr>
          <p:spPr bwMode="auto">
            <a:xfrm>
              <a:off x="7327900" y="1033463"/>
              <a:ext cx="122555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sz="1400" b="1">
                  <a:latin typeface="Comic Sans MS" panose="030F0702030302020204" pitchFamily="66" charset="0"/>
                </a:rPr>
                <a:t>Fiesta de Halloween</a:t>
              </a:r>
            </a:p>
          </p:txBody>
        </p:sp>
        <p:pic>
          <p:nvPicPr>
            <p:cNvPr id="3112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61321">
              <a:off x="8201025" y="2789238"/>
              <a:ext cx="376238" cy="346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3" name="Picture 13" descr="C:\Users\ROSA MA\Pictures\1 KITS COMPRADOS\30 JUN-11\revidevi_WitchesKitchen\PNG\WitchesKitchenP6.png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69350" y="2847975"/>
              <a:ext cx="504825" cy="23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4" name="Picture 8" descr="C:\Users\ROSA MA\Pictures\1 KITS COMPRADOS\30 JUN-11\BL_HalloweenOwls\BL_HalloweenOwlsPNG\BL_Spider.png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0788" y="5589588"/>
              <a:ext cx="576262" cy="252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5" name="Picture 8" descr="C:\Users\ROSA MA\Pictures\1 KITS COMPRADOS\30 JUN-11\BL_HalloweenOwls\BL_HalloweenOwlsPNG\BL_Spider.png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9488" y="5589588"/>
              <a:ext cx="576262" cy="252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6" name="Imagen 1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73" r="-2" b="20255"/>
            <a:stretch>
              <a:fillRect/>
            </a:stretch>
          </p:blipFill>
          <p:spPr bwMode="auto">
            <a:xfrm>
              <a:off x="7294563" y="3933825"/>
              <a:ext cx="1062037" cy="1495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7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1550" b="1523"/>
            <a:stretch>
              <a:fillRect/>
            </a:stretch>
          </p:blipFill>
          <p:spPr bwMode="auto">
            <a:xfrm>
              <a:off x="7832725" y="652463"/>
              <a:ext cx="1620838" cy="1998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8" name="Picture 2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6825" y="2478088"/>
              <a:ext cx="1584325" cy="312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9" name="Imagen 13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9713" y="1341438"/>
              <a:ext cx="288925" cy="382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20" name="Imagen 9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64"/>
            <a:stretch>
              <a:fillRect/>
            </a:stretch>
          </p:blipFill>
          <p:spPr bwMode="auto">
            <a:xfrm>
              <a:off x="8769350" y="4365625"/>
              <a:ext cx="627063" cy="1060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21" name="Imagen 1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6113" y="4149725"/>
              <a:ext cx="287337" cy="382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22" name="Picture 13" descr="C:\Users\ROSA MA\Pictures\1 KITS COMPRADOS\30 JUN-11\revidevi_HanutedHouseCA\PNG\HauntedHouseP12.png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3088" y="4581525"/>
              <a:ext cx="495300" cy="663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23" name="Picture 2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6825" y="5157788"/>
              <a:ext cx="1584325" cy="311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" name="109 CuadroTexto"/>
            <p:cNvSpPr txBox="1">
              <a:spLocks noChangeArrowheads="1"/>
            </p:cNvSpPr>
            <p:nvPr/>
          </p:nvSpPr>
          <p:spPr bwMode="auto">
            <a:xfrm>
              <a:off x="7273459" y="608469"/>
              <a:ext cx="147668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24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72 CuadroTexto"/>
          <p:cNvSpPr txBox="1">
            <a:spLocks noChangeArrowheads="1"/>
          </p:cNvSpPr>
          <p:nvPr/>
        </p:nvSpPr>
        <p:spPr bwMode="auto">
          <a:xfrm>
            <a:off x="3524250" y="285750"/>
            <a:ext cx="1714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Invitación estilo Ticketmaster</a:t>
            </a:r>
          </a:p>
        </p:txBody>
      </p:sp>
      <p:grpSp>
        <p:nvGrpSpPr>
          <p:cNvPr id="4099" name="Grupo 1"/>
          <p:cNvGrpSpPr>
            <a:grpSpLocks/>
          </p:cNvGrpSpPr>
          <p:nvPr/>
        </p:nvGrpSpPr>
        <p:grpSpPr bwMode="auto">
          <a:xfrm>
            <a:off x="727075" y="271463"/>
            <a:ext cx="2800350" cy="6443662"/>
            <a:chOff x="727075" y="271463"/>
            <a:chExt cx="2800350" cy="6443662"/>
          </a:xfrm>
        </p:grpSpPr>
        <p:sp>
          <p:nvSpPr>
            <p:cNvPr id="3" name="2 Rectángulo"/>
            <p:cNvSpPr/>
            <p:nvPr/>
          </p:nvSpPr>
          <p:spPr bwMode="auto">
            <a:xfrm>
              <a:off x="738188" y="271463"/>
              <a:ext cx="2786062" cy="644366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4" name="3 Rectángulo"/>
            <p:cNvSpPr/>
            <p:nvPr/>
          </p:nvSpPr>
          <p:spPr bwMode="auto">
            <a:xfrm>
              <a:off x="738188" y="2500313"/>
              <a:ext cx="2786062" cy="292893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pic>
          <p:nvPicPr>
            <p:cNvPr id="4104" name="Picture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9625" y="6357938"/>
              <a:ext cx="2643188" cy="258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5 CuadroTexto"/>
            <p:cNvSpPr txBox="1"/>
            <p:nvPr/>
          </p:nvSpPr>
          <p:spPr bwMode="auto">
            <a:xfrm>
              <a:off x="809614" y="6000767"/>
              <a:ext cx="707130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2800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latin typeface="GROBOLD" pitchFamily="2" charset="0"/>
                  <a:cs typeface="+mn-cs"/>
                </a:rPr>
                <a:t>vip</a:t>
              </a:r>
            </a:p>
          </p:txBody>
        </p:sp>
        <p:sp>
          <p:nvSpPr>
            <p:cNvPr id="7" name="6 Rectángulo redondeado"/>
            <p:cNvSpPr/>
            <p:nvPr/>
          </p:nvSpPr>
          <p:spPr bwMode="auto">
            <a:xfrm>
              <a:off x="850900" y="2290763"/>
              <a:ext cx="819150" cy="250825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0" name="9 Rectángulo"/>
            <p:cNvSpPr/>
            <p:nvPr/>
          </p:nvSpPr>
          <p:spPr bwMode="auto">
            <a:xfrm>
              <a:off x="738188" y="5214938"/>
              <a:ext cx="2786062" cy="21431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pic>
          <p:nvPicPr>
            <p:cNvPr id="4108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8313" y="549275"/>
              <a:ext cx="407987" cy="481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11 Rectángulo redondeado"/>
            <p:cNvSpPr/>
            <p:nvPr/>
          </p:nvSpPr>
          <p:spPr bwMode="auto">
            <a:xfrm>
              <a:off x="850900" y="1914525"/>
              <a:ext cx="819150" cy="25082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110" name="26 CuadroTexto"/>
            <p:cNvSpPr txBox="1">
              <a:spLocks noChangeArrowheads="1"/>
            </p:cNvSpPr>
            <p:nvPr/>
          </p:nvSpPr>
          <p:spPr bwMode="auto">
            <a:xfrm>
              <a:off x="1352550" y="5732463"/>
              <a:ext cx="1584325" cy="83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AR" sz="1200" b="1">
                  <a:solidFill>
                    <a:schemeClr val="bg1"/>
                  </a:solidFill>
                  <a:latin typeface="BadDog" pitchFamily="50" charset="0"/>
                </a:rPr>
                <a:t>te espero en el salón </a:t>
              </a:r>
            </a:p>
            <a:p>
              <a:pPr algn="ctr" eaLnBrk="1" hangingPunct="1"/>
              <a:r>
                <a:rPr lang="es-AR" sz="1200" b="1">
                  <a:solidFill>
                    <a:schemeClr val="bg1"/>
                  </a:solidFill>
                  <a:latin typeface="BadDog" pitchFamily="50" charset="0"/>
                </a:rPr>
                <a:t>xxxxxxxxxxxxxxxxxxxxxXxxxxxxxxxxxxxxxxxxxxxxxxxxxxx</a:t>
              </a:r>
            </a:p>
          </p:txBody>
        </p:sp>
        <p:pic>
          <p:nvPicPr>
            <p:cNvPr id="4111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9625" y="965200"/>
              <a:ext cx="323850" cy="44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2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188" y="765175"/>
              <a:ext cx="407987" cy="481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3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275" y="965200"/>
              <a:ext cx="969963" cy="44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4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8313" y="784225"/>
              <a:ext cx="407987" cy="481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5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63"/>
            <a:stretch>
              <a:fillRect/>
            </a:stretch>
          </p:blipFill>
          <p:spPr bwMode="auto">
            <a:xfrm>
              <a:off x="1508125" y="2671763"/>
              <a:ext cx="2017713" cy="254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6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8813" y="4149725"/>
              <a:ext cx="129540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7" name="42 CuadroTexto"/>
            <p:cNvSpPr txBox="1">
              <a:spLocks noChangeArrowheads="1"/>
            </p:cNvSpPr>
            <p:nvPr/>
          </p:nvSpPr>
          <p:spPr bwMode="auto">
            <a:xfrm>
              <a:off x="776288" y="2997200"/>
              <a:ext cx="1296987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s-ES" sz="1400" b="1">
                  <a:latin typeface="Comic Sans MS" panose="030F0702030302020204" pitchFamily="66" charset="0"/>
                </a:rPr>
                <a:t>Fiesta de Halloween</a:t>
              </a:r>
            </a:p>
          </p:txBody>
        </p:sp>
        <p:sp>
          <p:nvSpPr>
            <p:cNvPr id="4118" name="125 CuadroTexto"/>
            <p:cNvSpPr txBox="1">
              <a:spLocks noChangeArrowheads="1"/>
            </p:cNvSpPr>
            <p:nvPr/>
          </p:nvSpPr>
          <p:spPr bwMode="auto">
            <a:xfrm>
              <a:off x="906463" y="2286000"/>
              <a:ext cx="655637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00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26-5-18</a:t>
              </a:r>
            </a:p>
          </p:txBody>
        </p:sp>
        <p:sp>
          <p:nvSpPr>
            <p:cNvPr id="37" name="122 CuadroTexto"/>
            <p:cNvSpPr txBox="1">
              <a:spLocks noChangeArrowheads="1"/>
            </p:cNvSpPr>
            <p:nvPr/>
          </p:nvSpPr>
          <p:spPr bwMode="auto">
            <a:xfrm>
              <a:off x="952500" y="1908175"/>
              <a:ext cx="549275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1200" b="1" dirty="0">
                  <a:latin typeface="+mj-lt"/>
                  <a:cs typeface="+mn-cs"/>
                </a:rPr>
                <a:t>Fecha</a:t>
              </a:r>
            </a:p>
          </p:txBody>
        </p:sp>
        <p:grpSp>
          <p:nvGrpSpPr>
            <p:cNvPr id="4120" name="113 Grupo"/>
            <p:cNvGrpSpPr>
              <a:grpSpLocks/>
            </p:cNvGrpSpPr>
            <p:nvPr/>
          </p:nvGrpSpPr>
          <p:grpSpPr bwMode="auto">
            <a:xfrm rot="10800000">
              <a:off x="2865438" y="2492375"/>
              <a:ext cx="657225" cy="576263"/>
              <a:chOff x="5024438" y="2285992"/>
              <a:chExt cx="709088" cy="571504"/>
            </a:xfrm>
          </p:grpSpPr>
          <p:pic>
            <p:nvPicPr>
              <p:cNvPr id="4141" name="Picture 8" descr="C:\Users\ROSA MA\Pictures\1 KITS COMPRADOS\30 JUN-11\BL_HalloweenOwls\BL_HalloweenOwlsPNG\BL_Spider.png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5024438" y="2285992"/>
                <a:ext cx="709088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48" name="47 Conector recto"/>
              <p:cNvCxnSpPr/>
              <p:nvPr/>
            </p:nvCxnSpPr>
            <p:spPr>
              <a:xfrm rot="16200000" flipH="1">
                <a:off x="5248489" y="2713301"/>
                <a:ext cx="284965" cy="3426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121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8813" y="2997200"/>
              <a:ext cx="431800" cy="407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2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61321">
              <a:off x="2711450" y="5286375"/>
              <a:ext cx="649288" cy="596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3" name="Picture 8" descr="C:\Users\ROSA MA\Pictures\1 KITS COMPRADOS\30 JUN-11\BL_HalloweenOwls\BL_HalloweenOwlsPNG\BL_Spider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4350" y="5372100"/>
              <a:ext cx="720725" cy="315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4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61321">
              <a:off x="933450" y="5314950"/>
              <a:ext cx="623888" cy="573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5" name="Imagen 2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92"/>
            <a:stretch>
              <a:fillRect/>
            </a:stretch>
          </p:blipFill>
          <p:spPr bwMode="auto">
            <a:xfrm>
              <a:off x="727075" y="3521075"/>
              <a:ext cx="841375" cy="1863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6" name="Imagen 3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2550" y="3500438"/>
              <a:ext cx="823913" cy="50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7" name="Imagen 1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 r="11919" b="8099"/>
            <a:stretch>
              <a:fillRect/>
            </a:stretch>
          </p:blipFill>
          <p:spPr bwMode="auto">
            <a:xfrm>
              <a:off x="2144713" y="692150"/>
              <a:ext cx="1382712" cy="1808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7 Rectángulo redondeado"/>
            <p:cNvSpPr/>
            <p:nvPr/>
          </p:nvSpPr>
          <p:spPr bwMode="auto">
            <a:xfrm>
              <a:off x="1727200" y="2290763"/>
              <a:ext cx="819150" cy="250825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9" name="8 Rectángulo redondeado"/>
            <p:cNvSpPr/>
            <p:nvPr/>
          </p:nvSpPr>
          <p:spPr bwMode="auto">
            <a:xfrm>
              <a:off x="2605088" y="2290763"/>
              <a:ext cx="817562" cy="250825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3" name="12 Rectángulo redondeado"/>
            <p:cNvSpPr/>
            <p:nvPr/>
          </p:nvSpPr>
          <p:spPr bwMode="auto">
            <a:xfrm>
              <a:off x="1727200" y="1914525"/>
              <a:ext cx="819150" cy="25082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4" name="13 Rectángulo redondeado"/>
            <p:cNvSpPr/>
            <p:nvPr/>
          </p:nvSpPr>
          <p:spPr bwMode="auto">
            <a:xfrm>
              <a:off x="2605088" y="1914525"/>
              <a:ext cx="817562" cy="25082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132" name="126 CuadroTexto"/>
            <p:cNvSpPr txBox="1">
              <a:spLocks noChangeArrowheads="1"/>
            </p:cNvSpPr>
            <p:nvPr/>
          </p:nvSpPr>
          <p:spPr bwMode="auto">
            <a:xfrm>
              <a:off x="1771650" y="2286000"/>
              <a:ext cx="681038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0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6.00 pm</a:t>
              </a:r>
            </a:p>
          </p:txBody>
        </p:sp>
        <p:sp>
          <p:nvSpPr>
            <p:cNvPr id="4133" name="127 CuadroTexto"/>
            <p:cNvSpPr txBox="1">
              <a:spLocks noChangeArrowheads="1"/>
            </p:cNvSpPr>
            <p:nvPr/>
          </p:nvSpPr>
          <p:spPr bwMode="auto">
            <a:xfrm>
              <a:off x="2667000" y="2286000"/>
              <a:ext cx="690563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00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Familiar</a:t>
              </a:r>
            </a:p>
          </p:txBody>
        </p:sp>
        <p:sp>
          <p:nvSpPr>
            <p:cNvPr id="38" name="123 CuadroTexto"/>
            <p:cNvSpPr txBox="1">
              <a:spLocks noChangeArrowheads="1"/>
            </p:cNvSpPr>
            <p:nvPr/>
          </p:nvSpPr>
          <p:spPr bwMode="auto">
            <a:xfrm>
              <a:off x="1857375" y="1908175"/>
              <a:ext cx="50165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1200" b="1" dirty="0">
                  <a:latin typeface="+mj-lt"/>
                  <a:cs typeface="+mn-cs"/>
                </a:rPr>
                <a:t>Hora</a:t>
              </a:r>
            </a:p>
          </p:txBody>
        </p:sp>
        <p:sp>
          <p:nvSpPr>
            <p:cNvPr id="39" name="124 CuadroTexto"/>
            <p:cNvSpPr txBox="1">
              <a:spLocks noChangeArrowheads="1"/>
            </p:cNvSpPr>
            <p:nvPr/>
          </p:nvSpPr>
          <p:spPr bwMode="auto">
            <a:xfrm>
              <a:off x="2684463" y="1908175"/>
              <a:ext cx="625475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1200" b="1" dirty="0">
                  <a:latin typeface="+mj-lt"/>
                  <a:cs typeface="+mn-cs"/>
                </a:rPr>
                <a:t>Acceso</a:t>
              </a:r>
            </a:p>
          </p:txBody>
        </p:sp>
        <p:pic>
          <p:nvPicPr>
            <p:cNvPr id="4136" name="Imagen 93" descr="TicketMaster.png"/>
            <p:cNvPicPr>
              <a:picLocks noChangeAspect="1"/>
            </p:cNvPicPr>
            <p:nvPr/>
          </p:nvPicPr>
          <p:blipFill>
            <a:blip r:embed="rId16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5988" y="342900"/>
              <a:ext cx="239395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37" name="Picture 15" descr="C:\Users\ROSA MA\Pictures\1 KITS COMPRADOS\30 JUN-11\revidevi_WitchesKitchen\PNG\WitchesKitchenP8.pn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750" y="1557338"/>
              <a:ext cx="647700" cy="236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38" name="Imagen 13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9888" y="1484313"/>
              <a:ext cx="288925" cy="382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39" name="Imagen 1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8813" y="1484313"/>
              <a:ext cx="27781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109 CuadroTexto"/>
            <p:cNvSpPr txBox="1">
              <a:spLocks noChangeArrowheads="1"/>
            </p:cNvSpPr>
            <p:nvPr/>
          </p:nvSpPr>
          <p:spPr bwMode="auto">
            <a:xfrm>
              <a:off x="769782" y="2527169"/>
              <a:ext cx="147668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24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2 CuadroTexto"/>
          <p:cNvSpPr txBox="1">
            <a:spLocks noChangeArrowheads="1"/>
          </p:cNvSpPr>
          <p:nvPr/>
        </p:nvSpPr>
        <p:spPr bwMode="auto">
          <a:xfrm>
            <a:off x="6453188" y="214313"/>
            <a:ext cx="19288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Cartón para Bolsas de Dulces y golosinas</a:t>
            </a:r>
          </a:p>
        </p:txBody>
      </p:sp>
      <p:sp>
        <p:nvSpPr>
          <p:cNvPr id="5123" name="72 CuadroTexto"/>
          <p:cNvSpPr txBox="1">
            <a:spLocks noChangeArrowheads="1"/>
          </p:cNvSpPr>
          <p:nvPr/>
        </p:nvSpPr>
        <p:spPr bwMode="auto">
          <a:xfrm>
            <a:off x="1095375" y="6072188"/>
            <a:ext cx="1714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Tarjetita para cada Invitado</a:t>
            </a:r>
          </a:p>
        </p:txBody>
      </p:sp>
      <p:sp>
        <p:nvSpPr>
          <p:cNvPr id="5124" name="72 CuadroTexto"/>
          <p:cNvSpPr txBox="1">
            <a:spLocks noChangeArrowheads="1"/>
          </p:cNvSpPr>
          <p:nvPr/>
        </p:nvSpPr>
        <p:spPr bwMode="auto">
          <a:xfrm>
            <a:off x="4095750" y="6072188"/>
            <a:ext cx="1714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Etiqueta Monedita de Chocolate de 4.3 cm</a:t>
            </a:r>
          </a:p>
        </p:txBody>
      </p:sp>
      <p:grpSp>
        <p:nvGrpSpPr>
          <p:cNvPr id="5125" name="Grupo 9"/>
          <p:cNvGrpSpPr>
            <a:grpSpLocks/>
          </p:cNvGrpSpPr>
          <p:nvPr/>
        </p:nvGrpSpPr>
        <p:grpSpPr bwMode="auto">
          <a:xfrm>
            <a:off x="4095750" y="4357688"/>
            <a:ext cx="1571625" cy="1571625"/>
            <a:chOff x="4095750" y="4357688"/>
            <a:chExt cx="1571625" cy="1571625"/>
          </a:xfrm>
        </p:grpSpPr>
        <p:sp>
          <p:nvSpPr>
            <p:cNvPr id="80" name="79 Elipse"/>
            <p:cNvSpPr/>
            <p:nvPr/>
          </p:nvSpPr>
          <p:spPr bwMode="auto">
            <a:xfrm>
              <a:off x="4095750" y="4357688"/>
              <a:ext cx="1571625" cy="1571625"/>
            </a:xfrm>
            <a:prstGeom prst="ellipse">
              <a:avLst/>
            </a:prstGeom>
            <a:solidFill>
              <a:schemeClr val="tx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/>
            </a:p>
          </p:txBody>
        </p:sp>
        <p:sp>
          <p:nvSpPr>
            <p:cNvPr id="81" name="80 Elipse"/>
            <p:cNvSpPr/>
            <p:nvPr/>
          </p:nvSpPr>
          <p:spPr bwMode="auto">
            <a:xfrm>
              <a:off x="4167188" y="4429125"/>
              <a:ext cx="1428750" cy="1428750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/>
            </a:p>
          </p:txBody>
        </p:sp>
        <p:pic>
          <p:nvPicPr>
            <p:cNvPr id="5182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6738" y="4508500"/>
              <a:ext cx="1006475" cy="1231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83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8150" y="5075238"/>
              <a:ext cx="1260475" cy="249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184" name="113 Grupo"/>
            <p:cNvGrpSpPr>
              <a:grpSpLocks/>
            </p:cNvGrpSpPr>
            <p:nvPr/>
          </p:nvGrpSpPr>
          <p:grpSpPr bwMode="auto">
            <a:xfrm rot="10800000">
              <a:off x="4305300" y="4581525"/>
              <a:ext cx="431800" cy="377825"/>
              <a:chOff x="5024438" y="2285992"/>
              <a:chExt cx="709088" cy="571504"/>
            </a:xfrm>
          </p:grpSpPr>
          <p:pic>
            <p:nvPicPr>
              <p:cNvPr id="5185" name="Picture 8" descr="C:\Users\ROSA MA\Pictures\1 KITS COMPRADOS\30 JUN-11\BL_HalloweenOwls\BL_HalloweenOwlsPNG\BL_Spider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5024438" y="2285992"/>
                <a:ext cx="709088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89" name="88 Conector recto"/>
              <p:cNvCxnSpPr/>
              <p:nvPr/>
            </p:nvCxnSpPr>
            <p:spPr>
              <a:xfrm rot="16200000" flipH="1">
                <a:off x="5268692" y="2727724"/>
                <a:ext cx="285753" cy="2606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26" name="72 CuadroTexto"/>
          <p:cNvSpPr txBox="1">
            <a:spLocks noChangeArrowheads="1"/>
          </p:cNvSpPr>
          <p:nvPr/>
        </p:nvSpPr>
        <p:spPr bwMode="auto">
          <a:xfrm>
            <a:off x="7096125" y="6143625"/>
            <a:ext cx="1779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Adorno para pegar en vasos y artículos</a:t>
            </a:r>
          </a:p>
        </p:txBody>
      </p:sp>
      <p:grpSp>
        <p:nvGrpSpPr>
          <p:cNvPr id="5127" name="Grupo 7"/>
          <p:cNvGrpSpPr>
            <a:grpSpLocks/>
          </p:cNvGrpSpPr>
          <p:nvPr/>
        </p:nvGrpSpPr>
        <p:grpSpPr bwMode="auto">
          <a:xfrm>
            <a:off x="666750" y="4357688"/>
            <a:ext cx="2879725" cy="1692275"/>
            <a:chOff x="666750" y="4357688"/>
            <a:chExt cx="2879725" cy="1692275"/>
          </a:xfrm>
        </p:grpSpPr>
        <p:sp>
          <p:nvSpPr>
            <p:cNvPr id="61" name="60 Rectángulo"/>
            <p:cNvSpPr/>
            <p:nvPr/>
          </p:nvSpPr>
          <p:spPr bwMode="auto">
            <a:xfrm>
              <a:off x="666750" y="4357688"/>
              <a:ext cx="2879725" cy="1692275"/>
            </a:xfrm>
            <a:prstGeom prst="rect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>
                <a:solidFill>
                  <a:schemeClr val="bg1"/>
                </a:solidFill>
              </a:endParaRPr>
            </a:p>
          </p:txBody>
        </p:sp>
        <p:sp>
          <p:nvSpPr>
            <p:cNvPr id="62" name="61 Rectángulo"/>
            <p:cNvSpPr/>
            <p:nvPr/>
          </p:nvSpPr>
          <p:spPr bwMode="auto">
            <a:xfrm flipH="1">
              <a:off x="738188" y="4429125"/>
              <a:ext cx="2735262" cy="1547813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>
                <a:solidFill>
                  <a:schemeClr val="bg1"/>
                </a:solidFill>
              </a:endParaRPr>
            </a:p>
          </p:txBody>
        </p:sp>
        <p:pic>
          <p:nvPicPr>
            <p:cNvPr id="5174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4713" y="4468813"/>
              <a:ext cx="1212850" cy="1484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75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4713" y="5060950"/>
              <a:ext cx="1223962" cy="23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76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9175" y="4452938"/>
              <a:ext cx="431800" cy="407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77" name="Imagen 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82" t="-2" b="22546"/>
            <a:stretch>
              <a:fillRect/>
            </a:stretch>
          </p:blipFill>
          <p:spPr bwMode="auto">
            <a:xfrm>
              <a:off x="849313" y="4508500"/>
              <a:ext cx="1098550" cy="145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78" name="Imagen 1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7375" y="4581525"/>
              <a:ext cx="287338" cy="382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79" name="Imagen 13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7375" y="5300663"/>
              <a:ext cx="271463" cy="360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28" name="Grupo 1"/>
          <p:cNvGrpSpPr>
            <a:grpSpLocks/>
          </p:cNvGrpSpPr>
          <p:nvPr/>
        </p:nvGrpSpPr>
        <p:grpSpPr bwMode="auto">
          <a:xfrm>
            <a:off x="738188" y="220663"/>
            <a:ext cx="5545137" cy="3743325"/>
            <a:chOff x="738188" y="220663"/>
            <a:chExt cx="5545137" cy="3743325"/>
          </a:xfrm>
        </p:grpSpPr>
        <p:sp>
          <p:nvSpPr>
            <p:cNvPr id="3" name="2 Rectángulo"/>
            <p:cNvSpPr/>
            <p:nvPr/>
          </p:nvSpPr>
          <p:spPr bwMode="auto">
            <a:xfrm>
              <a:off x="738188" y="220663"/>
              <a:ext cx="5545137" cy="3743325"/>
            </a:xfrm>
            <a:prstGeom prst="rect">
              <a:avLst/>
            </a:prstGeom>
            <a:solidFill>
              <a:schemeClr val="tx1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 dirty="0"/>
            </a:p>
          </p:txBody>
        </p:sp>
        <p:sp>
          <p:nvSpPr>
            <p:cNvPr id="4" name="3 Rectángulo"/>
            <p:cNvSpPr/>
            <p:nvPr/>
          </p:nvSpPr>
          <p:spPr bwMode="auto">
            <a:xfrm>
              <a:off x="809625" y="285750"/>
              <a:ext cx="5400675" cy="3571875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 dirty="0"/>
            </a:p>
          </p:txBody>
        </p:sp>
        <p:sp>
          <p:nvSpPr>
            <p:cNvPr id="5" name="4 Rectángulo"/>
            <p:cNvSpPr/>
            <p:nvPr/>
          </p:nvSpPr>
          <p:spPr bwMode="auto">
            <a:xfrm>
              <a:off x="828675" y="2214563"/>
              <a:ext cx="5362575" cy="1619250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sp>
          <p:nvSpPr>
            <p:cNvPr id="6" name="5 Rectángulo"/>
            <p:cNvSpPr/>
            <p:nvPr/>
          </p:nvSpPr>
          <p:spPr bwMode="auto">
            <a:xfrm rot="10800000">
              <a:off x="827088" y="301625"/>
              <a:ext cx="5364162" cy="1698625"/>
            </a:xfrm>
            <a:prstGeom prst="rect">
              <a:avLst/>
            </a:prstGeom>
            <a:blipFill dpi="0" rotWithShape="1">
              <a:blip r:embed="rId7" cstate="print"/>
              <a:srcRect/>
              <a:tile tx="0" ty="762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pic>
          <p:nvPicPr>
            <p:cNvPr id="5145" name="Picture 5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1063" y="2643188"/>
              <a:ext cx="285750" cy="785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6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1113" y="2268538"/>
              <a:ext cx="1295400" cy="158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7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8088" y="2924175"/>
              <a:ext cx="1452562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8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2188" y="2276475"/>
              <a:ext cx="623887" cy="588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8 Rectángulo"/>
            <p:cNvSpPr/>
            <p:nvPr/>
          </p:nvSpPr>
          <p:spPr bwMode="auto">
            <a:xfrm>
              <a:off x="827088" y="1928813"/>
              <a:ext cx="5365750" cy="285750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pic>
          <p:nvPicPr>
            <p:cNvPr id="5150" name="Imagen 2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759"/>
            <a:stretch>
              <a:fillRect/>
            </a:stretch>
          </p:blipFill>
          <p:spPr bwMode="auto">
            <a:xfrm>
              <a:off x="5445125" y="2276475"/>
              <a:ext cx="738188" cy="1512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51" name="Imagen 3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6875" y="2349500"/>
              <a:ext cx="1146175" cy="1295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52" name="Imagen 2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933"/>
            <a:stretch>
              <a:fillRect/>
            </a:stretch>
          </p:blipFill>
          <p:spPr bwMode="auto">
            <a:xfrm>
              <a:off x="3584575" y="2997200"/>
              <a:ext cx="9652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53" name="Imagen 9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413" y="2708275"/>
              <a:ext cx="627062" cy="111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54" name="Imagen 1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2050" y="2420938"/>
              <a:ext cx="287338" cy="382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55" name="Imagen 13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7575" y="2708275"/>
              <a:ext cx="271463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56" name="44 CuadroTexto"/>
            <p:cNvSpPr txBox="1">
              <a:spLocks noChangeArrowheads="1"/>
            </p:cNvSpPr>
            <p:nvPr/>
          </p:nvSpPr>
          <p:spPr bwMode="auto">
            <a:xfrm>
              <a:off x="3800475" y="3573463"/>
              <a:ext cx="1677988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200" b="1">
                  <a:latin typeface="Comic Sans MS" panose="030F0702030302020204" pitchFamily="66" charset="0"/>
                </a:rPr>
                <a:t>Fiesta de Halloween</a:t>
              </a:r>
            </a:p>
          </p:txBody>
        </p:sp>
        <p:pic>
          <p:nvPicPr>
            <p:cNvPr id="5157" name="Imagen 1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0338" y="2276475"/>
              <a:ext cx="287337" cy="382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58" name="Picture 5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4225" y="755650"/>
              <a:ext cx="285750" cy="785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59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04" b="2"/>
            <a:stretch>
              <a:fillRect/>
            </a:stretch>
          </p:blipFill>
          <p:spPr bwMode="auto">
            <a:xfrm>
              <a:off x="4454525" y="296863"/>
              <a:ext cx="1296988" cy="1549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60" name="Picture 2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1975" y="974725"/>
              <a:ext cx="14509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61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4963" y="1319213"/>
              <a:ext cx="623887" cy="588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62" name="Imagen 2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59"/>
            <a:stretch>
              <a:fillRect/>
            </a:stretch>
          </p:blipFill>
          <p:spPr bwMode="auto">
            <a:xfrm>
              <a:off x="849313" y="395288"/>
              <a:ext cx="736600" cy="1512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63" name="Imagen 3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7988" y="539750"/>
              <a:ext cx="1147762" cy="129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64" name="Imagen 2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933"/>
            <a:stretch>
              <a:fillRect/>
            </a:stretch>
          </p:blipFill>
          <p:spPr bwMode="auto">
            <a:xfrm>
              <a:off x="2481263" y="446088"/>
              <a:ext cx="965200" cy="741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65" name="Imagen 9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1563" y="358775"/>
              <a:ext cx="627062" cy="111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66" name="Imagen 14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1650" y="1381125"/>
              <a:ext cx="287338" cy="382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67" name="Imagen 13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2000" y="1116013"/>
              <a:ext cx="271463" cy="360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68" name="44 CuadroTexto"/>
            <p:cNvSpPr txBox="1">
              <a:spLocks noChangeArrowheads="1"/>
            </p:cNvSpPr>
            <p:nvPr/>
          </p:nvSpPr>
          <p:spPr bwMode="auto">
            <a:xfrm rot="10800000">
              <a:off x="1554163" y="334963"/>
              <a:ext cx="167640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s-ES" sz="1200" b="1">
                  <a:latin typeface="Comic Sans MS" panose="030F0702030302020204" pitchFamily="66" charset="0"/>
                </a:rPr>
                <a:t>Fiesta de Halloween</a:t>
              </a:r>
            </a:p>
          </p:txBody>
        </p:sp>
        <p:pic>
          <p:nvPicPr>
            <p:cNvPr id="5169" name="Imagen 14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3363" y="1525588"/>
              <a:ext cx="287337" cy="382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109 CuadroTexto"/>
            <p:cNvSpPr txBox="1">
              <a:spLocks noChangeArrowheads="1"/>
            </p:cNvSpPr>
            <p:nvPr/>
          </p:nvSpPr>
          <p:spPr bwMode="auto">
            <a:xfrm>
              <a:off x="2779136" y="2256284"/>
              <a:ext cx="147668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24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  <p:sp>
          <p:nvSpPr>
            <p:cNvPr id="64" name="109 CuadroTexto"/>
            <p:cNvSpPr txBox="1">
              <a:spLocks noChangeArrowheads="1"/>
            </p:cNvSpPr>
            <p:nvPr/>
          </p:nvSpPr>
          <p:spPr bwMode="auto">
            <a:xfrm rot="10800000">
              <a:off x="2735107" y="1475085"/>
              <a:ext cx="147668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24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</p:grpSp>
      <p:grpSp>
        <p:nvGrpSpPr>
          <p:cNvPr id="5129" name="Grupo 6"/>
          <p:cNvGrpSpPr>
            <a:grpSpLocks/>
          </p:cNvGrpSpPr>
          <p:nvPr/>
        </p:nvGrpSpPr>
        <p:grpSpPr bwMode="auto">
          <a:xfrm>
            <a:off x="6786563" y="3786188"/>
            <a:ext cx="2414587" cy="2214562"/>
            <a:chOff x="6786563" y="3786188"/>
            <a:chExt cx="2414587" cy="2214562"/>
          </a:xfrm>
        </p:grpSpPr>
        <p:sp>
          <p:nvSpPr>
            <p:cNvPr id="91" name="90 Rectángulo redondeado"/>
            <p:cNvSpPr/>
            <p:nvPr/>
          </p:nvSpPr>
          <p:spPr bwMode="auto">
            <a:xfrm>
              <a:off x="6786563" y="3786188"/>
              <a:ext cx="2400300" cy="2214562"/>
            </a:xfrm>
            <a:prstGeom prst="roundRect">
              <a:avLst>
                <a:gd name="adj" fmla="val 15079"/>
              </a:avLst>
            </a:prstGeom>
            <a:blipFill>
              <a:blip r:embed="rId29" cstate="print"/>
              <a:stretch>
                <a:fillRect/>
              </a:stretch>
            </a:blipFill>
            <a:ln w="38100"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/>
            </a:p>
          </p:txBody>
        </p:sp>
        <p:pic>
          <p:nvPicPr>
            <p:cNvPr id="5131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7913" y="4365625"/>
              <a:ext cx="503237" cy="47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2" name="Imagen 9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9125" y="4365625"/>
              <a:ext cx="869950" cy="1549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9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/>
            </a:blip>
            <a:srcRect l="-74101" t="-40160" r="-8882" b="1964"/>
            <a:stretch/>
          </p:blipFill>
          <p:spPr bwMode="auto">
            <a:xfrm>
              <a:off x="6800849" y="3800476"/>
              <a:ext cx="2371725" cy="2190750"/>
            </a:xfrm>
            <a:prstGeom prst="roundRect">
              <a:avLst/>
            </a:prstGeom>
            <a:noFill/>
            <a:ln>
              <a:noFill/>
            </a:ln>
            <a:extLst/>
          </p:spPr>
        </p:pic>
        <p:pic>
          <p:nvPicPr>
            <p:cNvPr id="5134" name="Imagen 3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2725" y="4365625"/>
              <a:ext cx="588963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5" name="Imagen 14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8625" y="4868863"/>
              <a:ext cx="233363" cy="311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6" name="Imagen 13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69350" y="3933825"/>
              <a:ext cx="217488" cy="287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7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1288" y="5300663"/>
              <a:ext cx="1260475" cy="249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" name="109 CuadroTexto"/>
            <p:cNvSpPr txBox="1">
              <a:spLocks noChangeArrowheads="1"/>
            </p:cNvSpPr>
            <p:nvPr/>
          </p:nvSpPr>
          <p:spPr bwMode="auto">
            <a:xfrm>
              <a:off x="7047815" y="3861391"/>
              <a:ext cx="147668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24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72 CuadroTexto"/>
          <p:cNvSpPr txBox="1">
            <a:spLocks noChangeArrowheads="1"/>
          </p:cNvSpPr>
          <p:nvPr/>
        </p:nvSpPr>
        <p:spPr bwMode="auto">
          <a:xfrm>
            <a:off x="2309813" y="5143500"/>
            <a:ext cx="1357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Cajita Almohadita </a:t>
            </a:r>
          </a:p>
        </p:txBody>
      </p:sp>
      <p:sp>
        <p:nvSpPr>
          <p:cNvPr id="6147" name="72 CuadroTexto"/>
          <p:cNvSpPr txBox="1">
            <a:spLocks noChangeArrowheads="1"/>
          </p:cNvSpPr>
          <p:nvPr/>
        </p:nvSpPr>
        <p:spPr bwMode="auto">
          <a:xfrm>
            <a:off x="5953125" y="4214813"/>
            <a:ext cx="1428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Tarjetita Para</a:t>
            </a:r>
          </a:p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Suvenires</a:t>
            </a:r>
          </a:p>
        </p:txBody>
      </p:sp>
      <p:sp>
        <p:nvSpPr>
          <p:cNvPr id="6148" name="72 CuadroTexto"/>
          <p:cNvSpPr txBox="1">
            <a:spLocks noChangeArrowheads="1"/>
          </p:cNvSpPr>
          <p:nvPr/>
        </p:nvSpPr>
        <p:spPr bwMode="auto">
          <a:xfrm>
            <a:off x="7739063" y="3824288"/>
            <a:ext cx="1714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Tarjetita Agradecimiento</a:t>
            </a:r>
          </a:p>
        </p:txBody>
      </p:sp>
      <p:grpSp>
        <p:nvGrpSpPr>
          <p:cNvPr id="6149" name="Grupo 4"/>
          <p:cNvGrpSpPr>
            <a:grpSpLocks/>
          </p:cNvGrpSpPr>
          <p:nvPr/>
        </p:nvGrpSpPr>
        <p:grpSpPr bwMode="auto">
          <a:xfrm>
            <a:off x="8078788" y="1377950"/>
            <a:ext cx="1050925" cy="2411413"/>
            <a:chOff x="8078516" y="1377528"/>
            <a:chExt cx="1050948" cy="2411512"/>
          </a:xfrm>
        </p:grpSpPr>
        <p:sp>
          <p:nvSpPr>
            <p:cNvPr id="21" name="20 Rectángulo"/>
            <p:cNvSpPr/>
            <p:nvPr/>
          </p:nvSpPr>
          <p:spPr bwMode="auto">
            <a:xfrm>
              <a:off x="8078516" y="1377528"/>
              <a:ext cx="1050948" cy="2411512"/>
            </a:xfrm>
            <a:prstGeom prst="rect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s-A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>
                <a:solidFill>
                  <a:schemeClr val="bg1"/>
                </a:solidFill>
              </a:endParaRPr>
            </a:p>
          </p:txBody>
        </p:sp>
        <p:sp>
          <p:nvSpPr>
            <p:cNvPr id="22" name="21 Rectángulo"/>
            <p:cNvSpPr/>
            <p:nvPr/>
          </p:nvSpPr>
          <p:spPr bwMode="auto">
            <a:xfrm rot="10800000" flipV="1">
              <a:off x="8167418" y="1466432"/>
              <a:ext cx="857269" cy="2214654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s-A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>
                <a:solidFill>
                  <a:schemeClr val="bg1"/>
                </a:solidFill>
              </a:endParaRPr>
            </a:p>
          </p:txBody>
        </p:sp>
        <p:sp>
          <p:nvSpPr>
            <p:cNvPr id="23" name="22 Elipse"/>
            <p:cNvSpPr/>
            <p:nvPr/>
          </p:nvSpPr>
          <p:spPr bwMode="auto">
            <a:xfrm>
              <a:off x="8524613" y="1537873"/>
              <a:ext cx="142878" cy="14288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/>
            </a:p>
          </p:txBody>
        </p:sp>
        <p:grpSp>
          <p:nvGrpSpPr>
            <p:cNvPr id="6192" name="113 Grupo"/>
            <p:cNvGrpSpPr>
              <a:grpSpLocks/>
            </p:cNvGrpSpPr>
            <p:nvPr/>
          </p:nvGrpSpPr>
          <p:grpSpPr bwMode="auto">
            <a:xfrm rot="10800000">
              <a:off x="8243888" y="1700213"/>
              <a:ext cx="735012" cy="642937"/>
              <a:chOff x="5024438" y="2285992"/>
              <a:chExt cx="709088" cy="571504"/>
            </a:xfrm>
          </p:grpSpPr>
          <p:pic>
            <p:nvPicPr>
              <p:cNvPr id="6196" name="Picture 8" descr="C:\Users\ROSA MA\Pictures\1 KITS COMPRADOS\30 JUN-11\BL_HalloweenOwls\BL_HalloweenOwlsPNG\BL_Spider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5024438" y="2285992"/>
                <a:ext cx="709088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72" name="71 Conector recto"/>
              <p:cNvCxnSpPr/>
              <p:nvPr/>
            </p:nvCxnSpPr>
            <p:spPr>
              <a:xfrm rot="16200000" flipH="1">
                <a:off x="5238235" y="2714565"/>
                <a:ext cx="285058" cy="1531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193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3088" y="2420938"/>
              <a:ext cx="792162" cy="15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94" name="Imagen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82" r="1398" b="27826"/>
            <a:stretch>
              <a:fillRect/>
            </a:stretch>
          </p:blipFill>
          <p:spPr bwMode="auto">
            <a:xfrm>
              <a:off x="8193088" y="2636838"/>
              <a:ext cx="815975" cy="102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" name="109 CuadroTexto"/>
            <p:cNvSpPr txBox="1">
              <a:spLocks noChangeArrowheads="1"/>
            </p:cNvSpPr>
            <p:nvPr/>
          </p:nvSpPr>
          <p:spPr bwMode="auto">
            <a:xfrm>
              <a:off x="8121352" y="1700808"/>
              <a:ext cx="941283" cy="30777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1400" b="1" dirty="0" smtClean="0">
                  <a:ln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latin typeface="Comic Sans MS" panose="030F0702030302020204" pitchFamily="66" charset="0"/>
                </a:rPr>
                <a:t>Matthew</a:t>
              </a:r>
            </a:p>
          </p:txBody>
        </p:sp>
      </p:grpSp>
      <p:grpSp>
        <p:nvGrpSpPr>
          <p:cNvPr id="6150" name="Grupo 1"/>
          <p:cNvGrpSpPr>
            <a:grpSpLocks/>
          </p:cNvGrpSpPr>
          <p:nvPr/>
        </p:nvGrpSpPr>
        <p:grpSpPr bwMode="auto">
          <a:xfrm>
            <a:off x="738188" y="785813"/>
            <a:ext cx="4143375" cy="4143375"/>
            <a:chOff x="738188" y="785813"/>
            <a:chExt cx="4143375" cy="4143375"/>
          </a:xfrm>
        </p:grpSpPr>
        <p:grpSp>
          <p:nvGrpSpPr>
            <p:cNvPr id="6162" name="34 Grupo"/>
            <p:cNvGrpSpPr>
              <a:grpSpLocks/>
            </p:cNvGrpSpPr>
            <p:nvPr/>
          </p:nvGrpSpPr>
          <p:grpSpPr bwMode="auto">
            <a:xfrm>
              <a:off x="738188" y="785813"/>
              <a:ext cx="4143375" cy="4143375"/>
              <a:chOff x="5238752" y="1571612"/>
              <a:chExt cx="4143404" cy="4144045"/>
            </a:xfrm>
          </p:grpSpPr>
          <p:sp>
            <p:nvSpPr>
              <p:cNvPr id="6" name="3 Rectángulo"/>
              <p:cNvSpPr/>
              <p:nvPr/>
            </p:nvSpPr>
            <p:spPr>
              <a:xfrm flipH="1">
                <a:off x="5608642" y="1941559"/>
                <a:ext cx="3403624" cy="1924361"/>
              </a:xfrm>
              <a:prstGeom prst="rect">
                <a:avLst/>
              </a:prstGeom>
              <a:solidFill>
                <a:schemeClr val="tx1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AR"/>
              </a:p>
            </p:txBody>
          </p:sp>
          <p:sp>
            <p:nvSpPr>
              <p:cNvPr id="7" name="3 Rectángulo"/>
              <p:cNvSpPr/>
              <p:nvPr/>
            </p:nvSpPr>
            <p:spPr>
              <a:xfrm>
                <a:off x="5608642" y="3791296"/>
                <a:ext cx="3403624" cy="1924361"/>
              </a:xfrm>
              <a:prstGeom prst="rect">
                <a:avLst/>
              </a:prstGeom>
              <a:solidFill>
                <a:schemeClr val="tx1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AR"/>
              </a:p>
            </p:txBody>
          </p:sp>
          <p:sp>
            <p:nvSpPr>
              <p:cNvPr id="8" name="5 Elipse"/>
              <p:cNvSpPr/>
              <p:nvPr/>
            </p:nvSpPr>
            <p:spPr>
              <a:xfrm>
                <a:off x="5238752" y="3791296"/>
                <a:ext cx="739780" cy="1924361"/>
              </a:xfrm>
              <a:prstGeom prst="ellipse">
                <a:avLst/>
              </a:prstGeom>
              <a:solidFill>
                <a:schemeClr val="tx1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AR"/>
              </a:p>
            </p:txBody>
          </p:sp>
          <p:sp>
            <p:nvSpPr>
              <p:cNvPr id="9" name="6 Elipse"/>
              <p:cNvSpPr/>
              <p:nvPr/>
            </p:nvSpPr>
            <p:spPr>
              <a:xfrm>
                <a:off x="5238752" y="1941559"/>
                <a:ext cx="665167" cy="1849737"/>
              </a:xfrm>
              <a:prstGeom prst="ellipse">
                <a:avLst/>
              </a:prstGeom>
              <a:solidFill>
                <a:schemeClr val="tx1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AR"/>
              </a:p>
            </p:txBody>
          </p:sp>
          <p:sp>
            <p:nvSpPr>
              <p:cNvPr id="10" name="7 Elipse"/>
              <p:cNvSpPr/>
              <p:nvPr/>
            </p:nvSpPr>
            <p:spPr>
              <a:xfrm>
                <a:off x="8716988" y="1941559"/>
                <a:ext cx="665168" cy="1849737"/>
              </a:xfrm>
              <a:prstGeom prst="ellipse">
                <a:avLst/>
              </a:prstGeom>
              <a:solidFill>
                <a:schemeClr val="tx1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AR"/>
              </a:p>
            </p:txBody>
          </p:sp>
          <p:sp>
            <p:nvSpPr>
              <p:cNvPr id="11" name="8 Elipse"/>
              <p:cNvSpPr/>
              <p:nvPr/>
            </p:nvSpPr>
            <p:spPr>
              <a:xfrm>
                <a:off x="8716988" y="3791296"/>
                <a:ext cx="665168" cy="1924361"/>
              </a:xfrm>
              <a:prstGeom prst="ellipse">
                <a:avLst/>
              </a:prstGeom>
              <a:solidFill>
                <a:schemeClr val="tx1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AR"/>
              </a:p>
            </p:txBody>
          </p:sp>
          <p:sp>
            <p:nvSpPr>
              <p:cNvPr id="12" name="9 Forma libre"/>
              <p:cNvSpPr/>
              <p:nvPr/>
            </p:nvSpPr>
            <p:spPr>
              <a:xfrm>
                <a:off x="5567366" y="1571612"/>
                <a:ext cx="3444899" cy="428694"/>
              </a:xfrm>
              <a:custGeom>
                <a:avLst/>
                <a:gdLst>
                  <a:gd name="connsiteX0" fmla="*/ 0 w 3326296"/>
                  <a:gd name="connsiteY0" fmla="*/ 331304 h 357809"/>
                  <a:gd name="connsiteX1" fmla="*/ 371061 w 3326296"/>
                  <a:gd name="connsiteY1" fmla="*/ 0 h 357809"/>
                  <a:gd name="connsiteX2" fmla="*/ 2955235 w 3326296"/>
                  <a:gd name="connsiteY2" fmla="*/ 0 h 357809"/>
                  <a:gd name="connsiteX3" fmla="*/ 3326296 w 3326296"/>
                  <a:gd name="connsiteY3" fmla="*/ 357809 h 357809"/>
                  <a:gd name="connsiteX4" fmla="*/ 0 w 3326296"/>
                  <a:gd name="connsiteY4" fmla="*/ 331304 h 357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6296" h="357809">
                    <a:moveTo>
                      <a:pt x="0" y="331304"/>
                    </a:moveTo>
                    <a:lnTo>
                      <a:pt x="371061" y="0"/>
                    </a:lnTo>
                    <a:lnTo>
                      <a:pt x="2955235" y="0"/>
                    </a:lnTo>
                    <a:lnTo>
                      <a:pt x="3326296" y="357809"/>
                    </a:lnTo>
                    <a:lnTo>
                      <a:pt x="0" y="331304"/>
                    </a:lnTo>
                    <a:close/>
                  </a:path>
                </a:pathLst>
              </a:custGeom>
              <a:solidFill>
                <a:schemeClr val="tx1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AR"/>
              </a:p>
            </p:txBody>
          </p:sp>
        </p:grpSp>
        <p:sp>
          <p:nvSpPr>
            <p:cNvPr id="13" name="12 Rectángulo"/>
            <p:cNvSpPr/>
            <p:nvPr/>
          </p:nvSpPr>
          <p:spPr bwMode="auto">
            <a:xfrm flipH="1">
              <a:off x="1166813" y="1214438"/>
              <a:ext cx="3286125" cy="1857375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/>
            </a:p>
          </p:txBody>
        </p:sp>
        <p:sp>
          <p:nvSpPr>
            <p:cNvPr id="14" name="3 Rectángulo"/>
            <p:cNvSpPr/>
            <p:nvPr/>
          </p:nvSpPr>
          <p:spPr bwMode="auto">
            <a:xfrm rot="10800000">
              <a:off x="1166813" y="3000375"/>
              <a:ext cx="3286125" cy="1857375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/>
            </a:p>
          </p:txBody>
        </p:sp>
        <p:sp>
          <p:nvSpPr>
            <p:cNvPr id="15" name="10 Forma libre"/>
            <p:cNvSpPr/>
            <p:nvPr/>
          </p:nvSpPr>
          <p:spPr bwMode="auto">
            <a:xfrm>
              <a:off x="1127125" y="857250"/>
              <a:ext cx="3325813" cy="357188"/>
            </a:xfrm>
            <a:custGeom>
              <a:avLst/>
              <a:gdLst>
                <a:gd name="connsiteX0" fmla="*/ 0 w 3326296"/>
                <a:gd name="connsiteY0" fmla="*/ 331304 h 357809"/>
                <a:gd name="connsiteX1" fmla="*/ 371061 w 3326296"/>
                <a:gd name="connsiteY1" fmla="*/ 0 h 357809"/>
                <a:gd name="connsiteX2" fmla="*/ 2955235 w 3326296"/>
                <a:gd name="connsiteY2" fmla="*/ 0 h 357809"/>
                <a:gd name="connsiteX3" fmla="*/ 3326296 w 3326296"/>
                <a:gd name="connsiteY3" fmla="*/ 357809 h 357809"/>
                <a:gd name="connsiteX4" fmla="*/ 0 w 3326296"/>
                <a:gd name="connsiteY4" fmla="*/ 331304 h 35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296" h="357809">
                  <a:moveTo>
                    <a:pt x="0" y="331304"/>
                  </a:moveTo>
                  <a:lnTo>
                    <a:pt x="371061" y="0"/>
                  </a:lnTo>
                  <a:lnTo>
                    <a:pt x="2955235" y="0"/>
                  </a:lnTo>
                  <a:lnTo>
                    <a:pt x="3326296" y="357809"/>
                  </a:lnTo>
                  <a:lnTo>
                    <a:pt x="0" y="331304"/>
                  </a:lnTo>
                  <a:close/>
                </a:path>
              </a:pathLst>
            </a:custGeom>
            <a:solidFill>
              <a:srgbClr val="FF330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/>
            </a:p>
          </p:txBody>
        </p:sp>
        <p:sp>
          <p:nvSpPr>
            <p:cNvPr id="16" name="15 Elipse"/>
            <p:cNvSpPr/>
            <p:nvPr/>
          </p:nvSpPr>
          <p:spPr bwMode="auto">
            <a:xfrm>
              <a:off x="809625" y="3000375"/>
              <a:ext cx="714375" cy="1857375"/>
            </a:xfrm>
            <a:prstGeom prst="ellipse">
              <a:avLst/>
            </a:prstGeom>
            <a:solidFill>
              <a:srgbClr val="7030A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/>
            </a:p>
          </p:txBody>
        </p:sp>
        <p:sp>
          <p:nvSpPr>
            <p:cNvPr id="18" name="8 Elipse"/>
            <p:cNvSpPr/>
            <p:nvPr/>
          </p:nvSpPr>
          <p:spPr bwMode="auto">
            <a:xfrm>
              <a:off x="4167188" y="1214438"/>
              <a:ext cx="642937" cy="1785937"/>
            </a:xfrm>
            <a:prstGeom prst="ellipse">
              <a:avLst/>
            </a:prstGeom>
            <a:solidFill>
              <a:srgbClr val="7030A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/>
            </a:p>
          </p:txBody>
        </p:sp>
        <p:sp>
          <p:nvSpPr>
            <p:cNvPr id="19" name="18 Elipse"/>
            <p:cNvSpPr/>
            <p:nvPr/>
          </p:nvSpPr>
          <p:spPr bwMode="auto">
            <a:xfrm>
              <a:off x="4167188" y="3000375"/>
              <a:ext cx="642937" cy="1857375"/>
            </a:xfrm>
            <a:prstGeom prst="ellipse">
              <a:avLst/>
            </a:prstGeom>
            <a:solidFill>
              <a:srgbClr val="7030A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/>
            </a:p>
          </p:txBody>
        </p:sp>
        <p:pic>
          <p:nvPicPr>
            <p:cNvPr id="6169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9538" y="1844675"/>
              <a:ext cx="14509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0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6150" y="1341438"/>
              <a:ext cx="525463" cy="49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1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61321">
              <a:off x="3097213" y="2239963"/>
              <a:ext cx="717550" cy="658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2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5263" y="3024188"/>
              <a:ext cx="1296987" cy="158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3" name="Picture 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9863" y="3640138"/>
              <a:ext cx="1379537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4" name="Imagen 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756"/>
            <a:stretch>
              <a:fillRect/>
            </a:stretch>
          </p:blipFill>
          <p:spPr bwMode="auto">
            <a:xfrm>
              <a:off x="1281113" y="1341438"/>
              <a:ext cx="1008062" cy="163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5" name="Imagen 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 b="2673"/>
            <a:stretch>
              <a:fillRect/>
            </a:stretch>
          </p:blipFill>
          <p:spPr bwMode="auto">
            <a:xfrm>
              <a:off x="2216150" y="2349500"/>
              <a:ext cx="865188" cy="627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6" name="Imagen 3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7238" y="4221163"/>
              <a:ext cx="823912" cy="50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7" name="Imagen 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647283">
              <a:off x="1676400" y="3087688"/>
              <a:ext cx="901700" cy="160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8" name="Imagen 13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0975" y="4149725"/>
              <a:ext cx="288925" cy="382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9" name="Imagen 1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0613" y="1916113"/>
              <a:ext cx="287337" cy="382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7 Elipse"/>
            <p:cNvSpPr/>
            <p:nvPr/>
          </p:nvSpPr>
          <p:spPr bwMode="auto">
            <a:xfrm>
              <a:off x="809625" y="1214438"/>
              <a:ext cx="642938" cy="1785937"/>
            </a:xfrm>
            <a:prstGeom prst="ellipse">
              <a:avLst/>
            </a:prstGeom>
            <a:solidFill>
              <a:srgbClr val="7030A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/>
            </a:p>
          </p:txBody>
        </p:sp>
        <p:sp>
          <p:nvSpPr>
            <p:cNvPr id="50" name="109 CuadroTexto"/>
            <p:cNvSpPr txBox="1">
              <a:spLocks noChangeArrowheads="1"/>
            </p:cNvSpPr>
            <p:nvPr/>
          </p:nvSpPr>
          <p:spPr bwMode="auto">
            <a:xfrm>
              <a:off x="2639702" y="1340443"/>
              <a:ext cx="147668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24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</p:grpSp>
      <p:grpSp>
        <p:nvGrpSpPr>
          <p:cNvPr id="6151" name="Grupo 3"/>
          <p:cNvGrpSpPr>
            <a:grpSpLocks/>
          </p:cNvGrpSpPr>
          <p:nvPr/>
        </p:nvGrpSpPr>
        <p:grpSpPr bwMode="auto">
          <a:xfrm>
            <a:off x="5453063" y="1033463"/>
            <a:ext cx="2181225" cy="3143250"/>
            <a:chOff x="5453063" y="1033463"/>
            <a:chExt cx="2181225" cy="3143250"/>
          </a:xfrm>
        </p:grpSpPr>
        <p:pic>
          <p:nvPicPr>
            <p:cNvPr id="6153" name="Picture 4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3063" y="1033463"/>
              <a:ext cx="2181225" cy="3143250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3725" y="1944688"/>
              <a:ext cx="1789113" cy="2187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5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6600" y="2862263"/>
              <a:ext cx="1452563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56" name="113 Grupo"/>
            <p:cNvGrpSpPr>
              <a:grpSpLocks/>
            </p:cNvGrpSpPr>
            <p:nvPr/>
          </p:nvGrpSpPr>
          <p:grpSpPr bwMode="auto">
            <a:xfrm rot="10800000">
              <a:off x="5673725" y="1052513"/>
              <a:ext cx="792163" cy="1203325"/>
              <a:chOff x="5024438" y="2285992"/>
              <a:chExt cx="709088" cy="965576"/>
            </a:xfrm>
          </p:grpSpPr>
          <p:pic>
            <p:nvPicPr>
              <p:cNvPr id="6160" name="Picture 8" descr="C:\Users\ROSA MA\Pictures\1 KITS COMPRADOS\30 JUN-11\BL_HalloweenOwls\BL_HalloweenOwlsPNG\BL_Spider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5024438" y="2285992"/>
                <a:ext cx="709088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65" name="64 Conector recto"/>
              <p:cNvCxnSpPr/>
              <p:nvPr/>
            </p:nvCxnSpPr>
            <p:spPr>
              <a:xfrm rot="10800000" flipV="1">
                <a:off x="5368324" y="2566238"/>
                <a:ext cx="2842" cy="680234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157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9125" y="1841500"/>
              <a:ext cx="576263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8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5163" y="2273300"/>
              <a:ext cx="576262" cy="544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109 CuadroTexto"/>
            <p:cNvSpPr txBox="1">
              <a:spLocks noChangeArrowheads="1"/>
            </p:cNvSpPr>
            <p:nvPr/>
          </p:nvSpPr>
          <p:spPr bwMode="auto">
            <a:xfrm>
              <a:off x="5740089" y="1466850"/>
              <a:ext cx="147668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24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58 CuadroTexto"/>
          <p:cNvSpPr txBox="1">
            <a:spLocks noChangeArrowheads="1"/>
          </p:cNvSpPr>
          <p:nvPr/>
        </p:nvSpPr>
        <p:spPr bwMode="auto">
          <a:xfrm>
            <a:off x="238125" y="357188"/>
            <a:ext cx="29289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Adorno para sorbete-popote-pagita</a:t>
            </a:r>
          </a:p>
        </p:txBody>
      </p:sp>
      <p:grpSp>
        <p:nvGrpSpPr>
          <p:cNvPr id="7171" name="Grupo 3"/>
          <p:cNvGrpSpPr>
            <a:grpSpLocks/>
          </p:cNvGrpSpPr>
          <p:nvPr/>
        </p:nvGrpSpPr>
        <p:grpSpPr bwMode="auto">
          <a:xfrm>
            <a:off x="344488" y="1341438"/>
            <a:ext cx="2857500" cy="4251325"/>
            <a:chOff x="344488" y="1341438"/>
            <a:chExt cx="2857500" cy="4251325"/>
          </a:xfrm>
        </p:grpSpPr>
        <p:pic>
          <p:nvPicPr>
            <p:cNvPr id="7190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" r="5244"/>
            <a:stretch>
              <a:fillRect/>
            </a:stretch>
          </p:blipFill>
          <p:spPr bwMode="auto">
            <a:xfrm>
              <a:off x="344488" y="1341438"/>
              <a:ext cx="2857500" cy="4251325"/>
            </a:xfrm>
            <a:prstGeom prst="rect">
              <a:avLst/>
            </a:prstGeom>
            <a:blipFill dpi="0" rotWithShape="1">
              <a:blip r:embed="rId3"/>
              <a:srcRect l="3947" r="524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1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750" y="2420938"/>
              <a:ext cx="1655763" cy="2025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2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750" y="3286125"/>
              <a:ext cx="1655763" cy="325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3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388" y="2781300"/>
              <a:ext cx="547687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4" name="Imagen 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2188" y="2420938"/>
              <a:ext cx="823912" cy="50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72" name="Grupo 2"/>
          <p:cNvGrpSpPr>
            <a:grpSpLocks/>
          </p:cNvGrpSpPr>
          <p:nvPr/>
        </p:nvGrpSpPr>
        <p:grpSpPr bwMode="auto">
          <a:xfrm>
            <a:off x="3452813" y="1357313"/>
            <a:ext cx="2857500" cy="4251325"/>
            <a:chOff x="3452813" y="1357313"/>
            <a:chExt cx="2857500" cy="4251325"/>
          </a:xfrm>
        </p:grpSpPr>
        <p:pic>
          <p:nvPicPr>
            <p:cNvPr id="7181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" r="5244"/>
            <a:stretch>
              <a:fillRect/>
            </a:stretch>
          </p:blipFill>
          <p:spPr bwMode="auto">
            <a:xfrm>
              <a:off x="3452813" y="1357313"/>
              <a:ext cx="2857500" cy="4251325"/>
            </a:xfrm>
            <a:prstGeom prst="rect">
              <a:avLst/>
            </a:prstGeom>
            <a:blipFill dpi="0" rotWithShape="1">
              <a:blip r:embed="rId3"/>
              <a:srcRect l="3947" r="524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2" name="Picture 13" descr="C:\Users\ROSA MA\Pictures\1 KITS COMPRADOS\30 JUN-11\revidevi_HanutedHouseCA\PNG\HauntedHouseP12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0475" y="2997200"/>
              <a:ext cx="1128713" cy="151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3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61321">
              <a:off x="4751388" y="3805238"/>
              <a:ext cx="720725" cy="661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184" name="113 Grupo"/>
            <p:cNvGrpSpPr>
              <a:grpSpLocks/>
            </p:cNvGrpSpPr>
            <p:nvPr/>
          </p:nvGrpSpPr>
          <p:grpSpPr bwMode="auto">
            <a:xfrm rot="10800000">
              <a:off x="4994275" y="2781300"/>
              <a:ext cx="822325" cy="719138"/>
              <a:chOff x="5024438" y="2285992"/>
              <a:chExt cx="709088" cy="571504"/>
            </a:xfrm>
          </p:grpSpPr>
          <p:pic>
            <p:nvPicPr>
              <p:cNvPr id="7188" name="Picture 8" descr="C:\Users\ROSA MA\Pictures\1 KITS COMPRADOS\30 JUN-11\BL_HalloweenOwls\BL_HalloweenOwlsPNG\BL_Spider.png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5024438" y="2285992"/>
                <a:ext cx="709088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30" name="29 Conector recto"/>
              <p:cNvCxnSpPr/>
              <p:nvPr/>
            </p:nvCxnSpPr>
            <p:spPr>
              <a:xfrm rot="16200000" flipH="1">
                <a:off x="5246003" y="2705997"/>
                <a:ext cx="285121" cy="2738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185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7825" y="3573463"/>
              <a:ext cx="546100" cy="515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6" name="Imagen 3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5300" y="2781300"/>
              <a:ext cx="706438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109 CuadroTexto"/>
            <p:cNvSpPr txBox="1">
              <a:spLocks noChangeArrowheads="1"/>
            </p:cNvSpPr>
            <p:nvPr/>
          </p:nvSpPr>
          <p:spPr bwMode="auto">
            <a:xfrm>
              <a:off x="4190845" y="2390944"/>
              <a:ext cx="147668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24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</p:grpSp>
      <p:grpSp>
        <p:nvGrpSpPr>
          <p:cNvPr id="7173" name="Grupo 1"/>
          <p:cNvGrpSpPr>
            <a:grpSpLocks/>
          </p:cNvGrpSpPr>
          <p:nvPr/>
        </p:nvGrpSpPr>
        <p:grpSpPr bwMode="auto">
          <a:xfrm>
            <a:off x="6524625" y="1357313"/>
            <a:ext cx="2857500" cy="4251325"/>
            <a:chOff x="6524625" y="1357313"/>
            <a:chExt cx="2857500" cy="4251325"/>
          </a:xfrm>
        </p:grpSpPr>
        <p:pic>
          <p:nvPicPr>
            <p:cNvPr id="7175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" r="5244"/>
            <a:stretch>
              <a:fillRect/>
            </a:stretch>
          </p:blipFill>
          <p:spPr bwMode="auto">
            <a:xfrm>
              <a:off x="6524625" y="1357313"/>
              <a:ext cx="2857500" cy="4251325"/>
            </a:xfrm>
            <a:prstGeom prst="rect">
              <a:avLst/>
            </a:prstGeom>
            <a:blipFill dpi="0" rotWithShape="1">
              <a:blip r:embed="rId3"/>
              <a:srcRect l="3947" r="524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6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7913" y="3141663"/>
              <a:ext cx="546100" cy="515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7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0925" y="2060575"/>
              <a:ext cx="360363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8" name="Imagen 1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9125" y="2781300"/>
              <a:ext cx="1655763" cy="1808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9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3588" y="4076700"/>
              <a:ext cx="1828800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109 CuadroTexto"/>
            <p:cNvSpPr txBox="1">
              <a:spLocks noChangeArrowheads="1"/>
            </p:cNvSpPr>
            <p:nvPr/>
          </p:nvSpPr>
          <p:spPr bwMode="auto">
            <a:xfrm>
              <a:off x="7221227" y="2409407"/>
              <a:ext cx="147668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24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upo 1"/>
          <p:cNvGrpSpPr>
            <a:grpSpLocks/>
          </p:cNvGrpSpPr>
          <p:nvPr/>
        </p:nvGrpSpPr>
        <p:grpSpPr bwMode="auto">
          <a:xfrm>
            <a:off x="238125" y="500063"/>
            <a:ext cx="9450388" cy="5602287"/>
            <a:chOff x="238125" y="500063"/>
            <a:chExt cx="9450388" cy="5602287"/>
          </a:xfrm>
        </p:grpSpPr>
        <p:pic>
          <p:nvPicPr>
            <p:cNvPr id="8197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125" y="500063"/>
              <a:ext cx="9450388" cy="5602287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2 Elipse"/>
            <p:cNvSpPr/>
            <p:nvPr/>
          </p:nvSpPr>
          <p:spPr bwMode="auto">
            <a:xfrm rot="20769427">
              <a:off x="882650" y="1617663"/>
              <a:ext cx="1600200" cy="157797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pic>
          <p:nvPicPr>
            <p:cNvPr id="8199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750" y="1412875"/>
              <a:ext cx="1031875" cy="842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0" name="Picture 1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20067">
              <a:off x="1201738" y="2363788"/>
              <a:ext cx="1519237" cy="209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1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84159">
              <a:off x="2827338" y="1858963"/>
              <a:ext cx="2200275" cy="268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2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68359">
              <a:off x="3090863" y="3348038"/>
              <a:ext cx="1639887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203" name="113 Grupo"/>
            <p:cNvGrpSpPr>
              <a:grpSpLocks/>
            </p:cNvGrpSpPr>
            <p:nvPr/>
          </p:nvGrpSpPr>
          <p:grpSpPr bwMode="auto">
            <a:xfrm rot="10398506">
              <a:off x="2720975" y="981075"/>
              <a:ext cx="863600" cy="755650"/>
              <a:chOff x="5024438" y="2285992"/>
              <a:chExt cx="709088" cy="571504"/>
            </a:xfrm>
          </p:grpSpPr>
          <p:pic>
            <p:nvPicPr>
              <p:cNvPr id="8219" name="Picture 8" descr="C:\Users\ROSA MA\Pictures\1 KITS COMPRADOS\30 JUN-11\BL_HalloweenOwls\BL_HalloweenOwlsPNG\BL_Spider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5024438" y="2285992"/>
                <a:ext cx="709088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30" name="29 Conector recto"/>
              <p:cNvCxnSpPr/>
              <p:nvPr/>
            </p:nvCxnSpPr>
            <p:spPr>
              <a:xfrm rot="16200000" flipH="1">
                <a:off x="5242325" y="2717386"/>
                <a:ext cx="285752" cy="2607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204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8313" y="1773238"/>
              <a:ext cx="762000" cy="719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5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9038" y="908050"/>
              <a:ext cx="762000" cy="720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6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6839">
              <a:off x="5187950" y="3457575"/>
              <a:ext cx="1138238" cy="1046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7" name="Picture 13" descr="C:\Users\ROSA MA\Pictures\1 KITS COMPRADOS\30 JUN-11\revidevi_HanutedHouseCA\PNG\HauntedHouseP12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628236">
              <a:off x="1530350" y="4043363"/>
              <a:ext cx="711200" cy="952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8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8813" y="1628775"/>
              <a:ext cx="762000" cy="720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9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54341">
              <a:off x="6010275" y="2978150"/>
              <a:ext cx="609600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0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38892">
              <a:off x="7261225" y="1431925"/>
              <a:ext cx="744538" cy="704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1" name="Imagen 3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20205">
              <a:off x="5659438" y="1597025"/>
              <a:ext cx="1192212" cy="134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2" name="Imagen 3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8313" y="2636838"/>
              <a:ext cx="823912" cy="50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3" name="Imagen 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000" y="1700213"/>
              <a:ext cx="1008063" cy="1797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4" name="Imagen 14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50464">
              <a:off x="8456613" y="2452688"/>
              <a:ext cx="287337" cy="382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5" name="Imagen 1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3588" y="2133600"/>
              <a:ext cx="288925" cy="382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6" name="Imagen 3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59733">
              <a:off x="6908800" y="2208213"/>
              <a:ext cx="1524000" cy="2608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7" name="Imagen 3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28915">
              <a:off x="7985125" y="1573213"/>
              <a:ext cx="1104900" cy="67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109 CuadroTexto"/>
            <p:cNvSpPr txBox="1">
              <a:spLocks noChangeArrowheads="1"/>
            </p:cNvSpPr>
            <p:nvPr/>
          </p:nvSpPr>
          <p:spPr bwMode="auto">
            <a:xfrm rot="410450">
              <a:off x="5060817" y="1003132"/>
              <a:ext cx="1800493" cy="55399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30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</p:grpSp>
      <p:sp>
        <p:nvSpPr>
          <p:cNvPr id="8195" name="72 CuadroTexto"/>
          <p:cNvSpPr txBox="1">
            <a:spLocks noChangeArrowheads="1"/>
          </p:cNvSpPr>
          <p:nvPr/>
        </p:nvSpPr>
        <p:spPr bwMode="auto">
          <a:xfrm>
            <a:off x="381000" y="214313"/>
            <a:ext cx="1357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Cajita Pororo-pochoclos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upo 1"/>
          <p:cNvGrpSpPr>
            <a:grpSpLocks/>
          </p:cNvGrpSpPr>
          <p:nvPr/>
        </p:nvGrpSpPr>
        <p:grpSpPr bwMode="auto">
          <a:xfrm>
            <a:off x="115888" y="100013"/>
            <a:ext cx="9623425" cy="6562725"/>
            <a:chOff x="115888" y="100013"/>
            <a:chExt cx="9623425" cy="6562725"/>
          </a:xfrm>
        </p:grpSpPr>
        <p:pic>
          <p:nvPicPr>
            <p:cNvPr id="922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888" y="100013"/>
              <a:ext cx="9623425" cy="6562725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1369"/>
            <a:stretch>
              <a:fillRect/>
            </a:stretch>
          </p:blipFill>
          <p:spPr bwMode="auto">
            <a:xfrm>
              <a:off x="115888" y="107950"/>
              <a:ext cx="9623425" cy="2535238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3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3950" y="2636838"/>
              <a:ext cx="1706563" cy="2087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4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6825" y="3789363"/>
              <a:ext cx="1452563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25" name="113 Grupo"/>
            <p:cNvGrpSpPr>
              <a:grpSpLocks/>
            </p:cNvGrpSpPr>
            <p:nvPr/>
          </p:nvGrpSpPr>
          <p:grpSpPr bwMode="auto">
            <a:xfrm rot="10800000">
              <a:off x="7329488" y="2636838"/>
              <a:ext cx="822325" cy="720725"/>
              <a:chOff x="5024438" y="2285992"/>
              <a:chExt cx="709088" cy="571504"/>
            </a:xfrm>
          </p:grpSpPr>
          <p:pic>
            <p:nvPicPr>
              <p:cNvPr id="9249" name="Picture 8" descr="C:\Users\ROSA MA\Pictures\1 KITS COMPRADOS\30 JUN-11\BL_HalloweenOwls\BL_HalloweenOwlsPNG\BL_Spider.png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5024438" y="2285992"/>
                <a:ext cx="709088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27" name="26 Conector recto"/>
              <p:cNvCxnSpPr/>
              <p:nvPr/>
            </p:nvCxnSpPr>
            <p:spPr>
              <a:xfrm rot="16200000" flipH="1">
                <a:off x="5237475" y="2728358"/>
                <a:ext cx="285752" cy="2738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226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0788" y="2708275"/>
              <a:ext cx="547687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27" name="113 Grupo"/>
            <p:cNvGrpSpPr>
              <a:grpSpLocks/>
            </p:cNvGrpSpPr>
            <p:nvPr/>
          </p:nvGrpSpPr>
          <p:grpSpPr bwMode="auto">
            <a:xfrm rot="10800000">
              <a:off x="5313363" y="2636838"/>
              <a:ext cx="822325" cy="720725"/>
              <a:chOff x="5024438" y="2285992"/>
              <a:chExt cx="709088" cy="571504"/>
            </a:xfrm>
          </p:grpSpPr>
          <p:pic>
            <p:nvPicPr>
              <p:cNvPr id="9247" name="Picture 8" descr="C:\Users\ROSA MA\Pictures\1 KITS COMPRADOS\30 JUN-11\BL_HalloweenOwls\BL_HalloweenOwlsPNG\BL_Spider.png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5024438" y="2285992"/>
                <a:ext cx="709088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34" name="33 Conector recto"/>
              <p:cNvCxnSpPr/>
              <p:nvPr/>
            </p:nvCxnSpPr>
            <p:spPr>
              <a:xfrm rot="16200000" flipH="1">
                <a:off x="5245688" y="2720805"/>
                <a:ext cx="285752" cy="2738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228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2863" y="2708275"/>
              <a:ext cx="547687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9" name="Picture 21" descr="C:\Users\ROSA MA\Pictures\1 KITS COMPRADOS\30 JUN-11\revidevi_CoolHalloweenP\PNG\revidevi_CoolHalloweenPP20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075" y="1720850"/>
              <a:ext cx="874713" cy="803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5388" y="1389063"/>
              <a:ext cx="1584325" cy="311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1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2775" y="1700213"/>
              <a:ext cx="1817688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2" name="Imagen 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4938" y="3141663"/>
              <a:ext cx="1047750" cy="1184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3" name="Imagen 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 b="-8618"/>
            <a:stretch>
              <a:fillRect/>
            </a:stretch>
          </p:blipFill>
          <p:spPr bwMode="auto">
            <a:xfrm>
              <a:off x="3873500" y="3930650"/>
              <a:ext cx="863600" cy="700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4" name="Imagen 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1425" y="3284538"/>
              <a:ext cx="823913" cy="50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5" name="Imagen 9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8900" y="3406775"/>
              <a:ext cx="720725" cy="128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6" name="Imagen 13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2500" y="3429000"/>
              <a:ext cx="288925" cy="382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7" name="Imagen 14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7100" y="3789363"/>
              <a:ext cx="287338" cy="382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8" name="Imagen 37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8313" y="3141663"/>
              <a:ext cx="893762" cy="1528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9" name="Imagen 13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7100" y="4292600"/>
              <a:ext cx="288925" cy="382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0" name="Imagen 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 b="-8618"/>
            <a:stretch>
              <a:fillRect/>
            </a:stretch>
          </p:blipFill>
          <p:spPr bwMode="auto">
            <a:xfrm>
              <a:off x="6176963" y="3789363"/>
              <a:ext cx="863600" cy="700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1" name="Imagen 1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011"/>
            <a:stretch>
              <a:fillRect/>
            </a:stretch>
          </p:blipFill>
          <p:spPr bwMode="auto">
            <a:xfrm>
              <a:off x="1857375" y="2924175"/>
              <a:ext cx="1087438" cy="1728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2" name="Imagen 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750" y="2781300"/>
              <a:ext cx="1047750" cy="1184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3" name="Imagen 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 b="-8618"/>
            <a:stretch>
              <a:fillRect/>
            </a:stretch>
          </p:blipFill>
          <p:spPr bwMode="auto">
            <a:xfrm>
              <a:off x="992188" y="3644900"/>
              <a:ext cx="865187" cy="700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109 CuadroTexto"/>
            <p:cNvSpPr txBox="1">
              <a:spLocks noChangeArrowheads="1"/>
            </p:cNvSpPr>
            <p:nvPr/>
          </p:nvSpPr>
          <p:spPr bwMode="auto">
            <a:xfrm>
              <a:off x="3249458" y="2692572"/>
              <a:ext cx="147668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24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  <p:sp>
          <p:nvSpPr>
            <p:cNvPr id="35" name="109 CuadroTexto"/>
            <p:cNvSpPr txBox="1">
              <a:spLocks noChangeArrowheads="1"/>
            </p:cNvSpPr>
            <p:nvPr/>
          </p:nvSpPr>
          <p:spPr bwMode="auto">
            <a:xfrm>
              <a:off x="5730564" y="4280694"/>
              <a:ext cx="147668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24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  <p:sp>
          <p:nvSpPr>
            <p:cNvPr id="36" name="109 CuadroTexto"/>
            <p:cNvSpPr txBox="1">
              <a:spLocks noChangeArrowheads="1"/>
            </p:cNvSpPr>
            <p:nvPr/>
          </p:nvSpPr>
          <p:spPr bwMode="auto">
            <a:xfrm>
              <a:off x="959479" y="4225822"/>
              <a:ext cx="147668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24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</p:grpSp>
      <p:sp>
        <p:nvSpPr>
          <p:cNvPr id="9219" name="29 Rectángulo"/>
          <p:cNvSpPr>
            <a:spLocks noChangeArrowheads="1"/>
          </p:cNvSpPr>
          <p:nvPr/>
        </p:nvSpPr>
        <p:spPr bwMode="auto">
          <a:xfrm>
            <a:off x="309563" y="214313"/>
            <a:ext cx="21605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>
                <a:latin typeface="Calibri" panose="020F0502020204030204" pitchFamily="34" charset="0"/>
              </a:rPr>
              <a:t>Cajita Tipo Macdonal</a:t>
            </a:r>
          </a:p>
          <a:p>
            <a:pPr eaLnBrk="1" hangingPunct="1"/>
            <a:r>
              <a:rPr lang="es-ES">
                <a:latin typeface="Calibri" panose="020F0502020204030204" pitchFamily="34" charset="0"/>
              </a:rPr>
              <a:t>Para golosinas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72 CuadroTexto"/>
          <p:cNvSpPr txBox="1">
            <a:spLocks noChangeArrowheads="1"/>
          </p:cNvSpPr>
          <p:nvPr/>
        </p:nvSpPr>
        <p:spPr bwMode="auto">
          <a:xfrm>
            <a:off x="7596188" y="2214563"/>
            <a:ext cx="14700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Etiqueta Gaseosa</a:t>
            </a:r>
          </a:p>
        </p:txBody>
      </p:sp>
      <p:grpSp>
        <p:nvGrpSpPr>
          <p:cNvPr id="10243" name="Grupo 5"/>
          <p:cNvGrpSpPr>
            <a:grpSpLocks/>
          </p:cNvGrpSpPr>
          <p:nvPr/>
        </p:nvGrpSpPr>
        <p:grpSpPr bwMode="auto">
          <a:xfrm>
            <a:off x="952500" y="3286125"/>
            <a:ext cx="7199313" cy="2865438"/>
            <a:chOff x="952500" y="3286125"/>
            <a:chExt cx="7199313" cy="2865438"/>
          </a:xfrm>
        </p:grpSpPr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2500" y="3286125"/>
              <a:ext cx="7199313" cy="2865438"/>
            </a:xfrm>
            <a:prstGeom prst="rect">
              <a:avLst/>
            </a:prstGeom>
            <a:blipFill dpi="0" rotWithShape="1">
              <a:blip r:embed="rId3" cstate="print"/>
              <a:srcRect/>
              <a:tile tx="0" ty="-152400" sx="100000" sy="100000" flip="none" algn="tl"/>
            </a:blipFill>
            <a:ln w="9525">
              <a:noFill/>
              <a:miter lim="800000"/>
              <a:headEnd/>
              <a:tailEnd/>
            </a:ln>
          </p:spPr>
        </p:pic>
        <p:pic>
          <p:nvPicPr>
            <p:cNvPr id="10267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4938" y="3429000"/>
              <a:ext cx="1412875" cy="1728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8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3500" y="4149725"/>
              <a:ext cx="1584325" cy="311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9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2775" y="4005263"/>
              <a:ext cx="700088" cy="660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0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7825" y="3789363"/>
              <a:ext cx="698500" cy="660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271" name="113 Grupo"/>
            <p:cNvGrpSpPr>
              <a:grpSpLocks/>
            </p:cNvGrpSpPr>
            <p:nvPr/>
          </p:nvGrpSpPr>
          <p:grpSpPr bwMode="auto">
            <a:xfrm rot="10800000">
              <a:off x="3944938" y="3429000"/>
              <a:ext cx="652462" cy="571500"/>
              <a:chOff x="5024438" y="2285992"/>
              <a:chExt cx="709088" cy="571504"/>
            </a:xfrm>
          </p:grpSpPr>
          <p:pic>
            <p:nvPicPr>
              <p:cNvPr id="10272" name="Picture 8" descr="C:\Users\ROSA MA\Pictures\1 KITS COMPRADOS\30 JUN-11\BL_HalloweenOwls\BL_HalloweenOwlsPNG\BL_Spider.png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5024438" y="2285992"/>
                <a:ext cx="709088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44" name="43 Conector recto"/>
              <p:cNvCxnSpPr/>
              <p:nvPr/>
            </p:nvCxnSpPr>
            <p:spPr>
              <a:xfrm rot="16200000" flipH="1">
                <a:off x="5248182" y="2713758"/>
                <a:ext cx="285752" cy="1725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244" name="72 CuadroTexto"/>
          <p:cNvSpPr txBox="1">
            <a:spLocks noChangeArrowheads="1"/>
          </p:cNvSpPr>
          <p:nvPr/>
        </p:nvSpPr>
        <p:spPr bwMode="auto">
          <a:xfrm>
            <a:off x="452438" y="2786063"/>
            <a:ext cx="13573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sz="1200">
                <a:latin typeface="Comic Sans MS" panose="030F0702030302020204" pitchFamily="66" charset="0"/>
              </a:rPr>
              <a:t>Plantilla Para Wrappers</a:t>
            </a:r>
          </a:p>
        </p:txBody>
      </p:sp>
      <p:grpSp>
        <p:nvGrpSpPr>
          <p:cNvPr id="10245" name="Grupo 1"/>
          <p:cNvGrpSpPr>
            <a:grpSpLocks/>
          </p:cNvGrpSpPr>
          <p:nvPr/>
        </p:nvGrpSpPr>
        <p:grpSpPr bwMode="auto">
          <a:xfrm>
            <a:off x="666750" y="214313"/>
            <a:ext cx="8428038" cy="1928812"/>
            <a:chOff x="666750" y="214313"/>
            <a:chExt cx="8428038" cy="1928812"/>
          </a:xfrm>
        </p:grpSpPr>
        <p:sp>
          <p:nvSpPr>
            <p:cNvPr id="3" name="2 Rectángulo"/>
            <p:cNvSpPr/>
            <p:nvPr/>
          </p:nvSpPr>
          <p:spPr bwMode="auto">
            <a:xfrm rot="5400000">
              <a:off x="3916363" y="-3035300"/>
              <a:ext cx="1928812" cy="8428038"/>
            </a:xfrm>
            <a:prstGeom prst="rect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>
                <a:solidFill>
                  <a:schemeClr val="bg1"/>
                </a:solidFill>
              </a:endParaRPr>
            </a:p>
          </p:txBody>
        </p:sp>
        <p:sp>
          <p:nvSpPr>
            <p:cNvPr id="4" name="3 Rectángulo"/>
            <p:cNvSpPr/>
            <p:nvPr/>
          </p:nvSpPr>
          <p:spPr bwMode="auto">
            <a:xfrm rot="5400000">
              <a:off x="3987006" y="-2964656"/>
              <a:ext cx="1785938" cy="8286750"/>
            </a:xfrm>
            <a:prstGeom prst="rect">
              <a:avLst/>
            </a:prstGeom>
            <a:solidFill>
              <a:srgbClr val="FF33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>
                <a:solidFill>
                  <a:schemeClr val="bg1"/>
                </a:solidFill>
              </a:endParaRPr>
            </a:p>
          </p:txBody>
        </p:sp>
        <p:sp>
          <p:nvSpPr>
            <p:cNvPr id="5" name="4 Rectángulo"/>
            <p:cNvSpPr/>
            <p:nvPr/>
          </p:nvSpPr>
          <p:spPr bwMode="auto">
            <a:xfrm>
              <a:off x="755650" y="714375"/>
              <a:ext cx="8255000" cy="900113"/>
            </a:xfrm>
            <a:prstGeom prst="rect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AR" dirty="0"/>
            </a:p>
          </p:txBody>
        </p:sp>
        <p:pic>
          <p:nvPicPr>
            <p:cNvPr id="10250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8125" y="785813"/>
              <a:ext cx="290513" cy="755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6 Rectángulo"/>
            <p:cNvSpPr/>
            <p:nvPr/>
          </p:nvSpPr>
          <p:spPr bwMode="auto">
            <a:xfrm rot="10800000">
              <a:off x="1952625" y="500063"/>
              <a:ext cx="5929313" cy="1357312"/>
            </a:xfrm>
            <a:prstGeom prst="rect">
              <a:avLst/>
            </a:prstGeom>
            <a:blipFill dpi="0" rotWithShape="1">
              <a:blip r:embed="rId3" cstate="print"/>
              <a:srcRect/>
              <a:tile tx="0" ty="-1524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pic>
          <p:nvPicPr>
            <p:cNvPr id="10254" name="Picture 7" descr="C:\Users\ROSA MA\Pictures\1 KITS COMPRADOS\30 JUN-11\revidevi_HanutedHouseCA\PNG\HauntedHouseP6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8175" y="260350"/>
              <a:ext cx="1476375" cy="1804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5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5300" y="981075"/>
              <a:ext cx="1857375" cy="36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6" name="Picture 12" descr="C:\Users\ROSA MA\Pictures\1 KITS COMPRADOS\30 JUN-11\revidevi_HanutedHouseCA\PNG\HauntedHouseP11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0250" y="557213"/>
              <a:ext cx="504825" cy="47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7" name="Imagen 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1425" y="549275"/>
              <a:ext cx="1065213" cy="120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8" name="Imagen 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642"/>
            <a:stretch>
              <a:fillRect/>
            </a:stretch>
          </p:blipFill>
          <p:spPr bwMode="auto">
            <a:xfrm>
              <a:off x="6176963" y="1196975"/>
              <a:ext cx="965200" cy="665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9" name="Imagen 3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8538" y="333375"/>
              <a:ext cx="823912" cy="50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0" name="Imagen 9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4575" y="908050"/>
              <a:ext cx="606425" cy="108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1" name="Imagen 14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6150" y="1196975"/>
              <a:ext cx="287338" cy="382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2" name="Imagen 13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2500" y="549275"/>
              <a:ext cx="288925" cy="382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3" name="Imagen 37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3950" y="404813"/>
              <a:ext cx="925513" cy="158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4" name="Imagen 38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9175" y="549275"/>
              <a:ext cx="1154113" cy="144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109 CuadroTexto"/>
            <p:cNvSpPr txBox="1">
              <a:spLocks noChangeArrowheads="1"/>
            </p:cNvSpPr>
            <p:nvPr/>
          </p:nvSpPr>
          <p:spPr bwMode="auto">
            <a:xfrm>
              <a:off x="3348038" y="458021"/>
              <a:ext cx="147668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s-ES" sz="2400" b="1" dirty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FFFF"/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Comic Sans MS" panose="030F0702030302020204" pitchFamily="66" charset="0"/>
                </a:rPr>
                <a:t>Matthew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</TotalTime>
  <Words>238</Words>
  <Application>Microsoft Office PowerPoint</Application>
  <PresentationFormat>A4 (210 x 297 mm)</PresentationFormat>
  <Paragraphs>85</Paragraphs>
  <Slides>12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20" baseType="lpstr">
      <vt:lpstr>Arial Rounded MT Bold</vt:lpstr>
      <vt:lpstr>Comic Sans MS</vt:lpstr>
      <vt:lpstr>Arial</vt:lpstr>
      <vt:lpstr>GROBOLD</vt:lpstr>
      <vt:lpstr>BadDog</vt:lpstr>
      <vt:lpstr>Calibri</vt:lpstr>
      <vt:lpstr>Aharoni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Manager>www.kitimprimible.com;</Manager>
  <Company>www.kitimprimible.com;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MegaIdea.Net</dc:creator>
  <cp:keywords>megaidea.net</cp:keywords>
  <cp:lastModifiedBy>WIN7</cp:lastModifiedBy>
  <cp:revision>56</cp:revision>
  <dcterms:created xsi:type="dcterms:W3CDTF">2013-10-03T17:30:11Z</dcterms:created>
  <dcterms:modified xsi:type="dcterms:W3CDTF">2019-10-11T21:23:19Z</dcterms:modified>
</cp:coreProperties>
</file>