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7199313" cy="5400675"/>
  <p:notesSz cx="6858000" cy="9144000"/>
  <p:embeddedFontLst>
    <p:embeddedFont>
      <p:font typeface="KG How Many Times" panose="02000000000000000000" pitchFamily="2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omic Sans MS" panose="030F0702030302020204" pitchFamily="66" charset="0"/>
      <p:regular r:id="rId8"/>
      <p:bold r:id="rId9"/>
    </p:embeddedFont>
    <p:embeddedFont>
      <p:font typeface="Beauty Dina" panose="02000500000000000000" pitchFamily="50" charset="0"/>
      <p:regular r:id="rId10"/>
      <p:italic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Lapsus Rob" panose="02000800000000000000" pitchFamily="2" charset="0"/>
      <p:bold r:id="rId14"/>
    </p:embeddedFont>
  </p:embeddedFontLst>
  <p:defaultTextStyle>
    <a:defPPr>
      <a:defRPr lang="es-PE"/>
    </a:defPPr>
    <a:lvl1pPr marL="0" algn="l" defTabSz="604784" rtl="0" eaLnBrk="1" latinLnBrk="0" hangingPunct="1">
      <a:defRPr sz="1191" kern="1200">
        <a:solidFill>
          <a:schemeClr val="tx1"/>
        </a:solidFill>
        <a:latin typeface="+mn-lt"/>
        <a:ea typeface="+mn-ea"/>
        <a:cs typeface="+mn-cs"/>
      </a:defRPr>
    </a:lvl1pPr>
    <a:lvl2pPr marL="302392" algn="l" defTabSz="604784" rtl="0" eaLnBrk="1" latinLnBrk="0" hangingPunct="1">
      <a:defRPr sz="1191" kern="1200">
        <a:solidFill>
          <a:schemeClr val="tx1"/>
        </a:solidFill>
        <a:latin typeface="+mn-lt"/>
        <a:ea typeface="+mn-ea"/>
        <a:cs typeface="+mn-cs"/>
      </a:defRPr>
    </a:lvl2pPr>
    <a:lvl3pPr marL="604784" algn="l" defTabSz="604784" rtl="0" eaLnBrk="1" latinLnBrk="0" hangingPunct="1">
      <a:defRPr sz="1191" kern="1200">
        <a:solidFill>
          <a:schemeClr val="tx1"/>
        </a:solidFill>
        <a:latin typeface="+mn-lt"/>
        <a:ea typeface="+mn-ea"/>
        <a:cs typeface="+mn-cs"/>
      </a:defRPr>
    </a:lvl3pPr>
    <a:lvl4pPr marL="907176" algn="l" defTabSz="604784" rtl="0" eaLnBrk="1" latinLnBrk="0" hangingPunct="1">
      <a:defRPr sz="1191" kern="1200">
        <a:solidFill>
          <a:schemeClr val="tx1"/>
        </a:solidFill>
        <a:latin typeface="+mn-lt"/>
        <a:ea typeface="+mn-ea"/>
        <a:cs typeface="+mn-cs"/>
      </a:defRPr>
    </a:lvl4pPr>
    <a:lvl5pPr marL="1209568" algn="l" defTabSz="604784" rtl="0" eaLnBrk="1" latinLnBrk="0" hangingPunct="1">
      <a:defRPr sz="1191" kern="1200">
        <a:solidFill>
          <a:schemeClr val="tx1"/>
        </a:solidFill>
        <a:latin typeface="+mn-lt"/>
        <a:ea typeface="+mn-ea"/>
        <a:cs typeface="+mn-cs"/>
      </a:defRPr>
    </a:lvl5pPr>
    <a:lvl6pPr marL="1511960" algn="l" defTabSz="604784" rtl="0" eaLnBrk="1" latinLnBrk="0" hangingPunct="1">
      <a:defRPr sz="1191" kern="1200">
        <a:solidFill>
          <a:schemeClr val="tx1"/>
        </a:solidFill>
        <a:latin typeface="+mn-lt"/>
        <a:ea typeface="+mn-ea"/>
        <a:cs typeface="+mn-cs"/>
      </a:defRPr>
    </a:lvl6pPr>
    <a:lvl7pPr marL="1814352" algn="l" defTabSz="604784" rtl="0" eaLnBrk="1" latinLnBrk="0" hangingPunct="1">
      <a:defRPr sz="1191" kern="1200">
        <a:solidFill>
          <a:schemeClr val="tx1"/>
        </a:solidFill>
        <a:latin typeface="+mn-lt"/>
        <a:ea typeface="+mn-ea"/>
        <a:cs typeface="+mn-cs"/>
      </a:defRPr>
    </a:lvl7pPr>
    <a:lvl8pPr marL="2116745" algn="l" defTabSz="604784" rtl="0" eaLnBrk="1" latinLnBrk="0" hangingPunct="1">
      <a:defRPr sz="1191" kern="1200">
        <a:solidFill>
          <a:schemeClr val="tx1"/>
        </a:solidFill>
        <a:latin typeface="+mn-lt"/>
        <a:ea typeface="+mn-ea"/>
        <a:cs typeface="+mn-cs"/>
      </a:defRPr>
    </a:lvl8pPr>
    <a:lvl9pPr marL="2419137" algn="l" defTabSz="604784" rtl="0" eaLnBrk="1" latinLnBrk="0" hangingPunct="1">
      <a:defRPr sz="119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190A"/>
    <a:srgbClr val="0C0A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4" d="100"/>
          <a:sy n="94" d="100"/>
        </p:scale>
        <p:origin x="129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presProps" Target="pres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883861"/>
            <a:ext cx="6119416" cy="1880235"/>
          </a:xfrm>
        </p:spPr>
        <p:txBody>
          <a:bodyPr anchor="b"/>
          <a:lstStyle>
            <a:lvl1pPr algn="ctr">
              <a:defRPr sz="472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4" y="2836605"/>
            <a:ext cx="5399485" cy="1303913"/>
          </a:xfrm>
        </p:spPr>
        <p:txBody>
          <a:bodyPr/>
          <a:lstStyle>
            <a:lvl1pPr marL="0" indent="0" algn="ctr">
              <a:buNone/>
              <a:defRPr sz="1890"/>
            </a:lvl1pPr>
            <a:lvl2pPr marL="359954" indent="0" algn="ctr">
              <a:buNone/>
              <a:defRPr sz="1575"/>
            </a:lvl2pPr>
            <a:lvl3pPr marL="719907" indent="0" algn="ctr">
              <a:buNone/>
              <a:defRPr sz="1417"/>
            </a:lvl3pPr>
            <a:lvl4pPr marL="1079861" indent="0" algn="ctr">
              <a:buNone/>
              <a:defRPr sz="1260"/>
            </a:lvl4pPr>
            <a:lvl5pPr marL="1439814" indent="0" algn="ctr">
              <a:buNone/>
              <a:defRPr sz="1260"/>
            </a:lvl5pPr>
            <a:lvl6pPr marL="1799768" indent="0" algn="ctr">
              <a:buNone/>
              <a:defRPr sz="1260"/>
            </a:lvl6pPr>
            <a:lvl7pPr marL="2159721" indent="0" algn="ctr">
              <a:buNone/>
              <a:defRPr sz="1260"/>
            </a:lvl7pPr>
            <a:lvl8pPr marL="2519675" indent="0" algn="ctr">
              <a:buNone/>
              <a:defRPr sz="1260"/>
            </a:lvl8pPr>
            <a:lvl9pPr marL="2879628" indent="0" algn="ctr">
              <a:buNone/>
              <a:defRPr sz="126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21E9B-5DBA-4025-B208-FC77EE9483BB}" type="datetimeFigureOut">
              <a:rPr lang="es-PE" smtClean="0"/>
              <a:t>07/01/2022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77C1C-F82C-4CA5-B9F3-56D003392C8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24571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21E9B-5DBA-4025-B208-FC77EE9483BB}" type="datetimeFigureOut">
              <a:rPr lang="es-PE" smtClean="0"/>
              <a:t>07/01/2022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77C1C-F82C-4CA5-B9F3-56D003392C8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85090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287536"/>
            <a:ext cx="1552352" cy="457682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287536"/>
            <a:ext cx="4567064" cy="457682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21E9B-5DBA-4025-B208-FC77EE9483BB}" type="datetimeFigureOut">
              <a:rPr lang="es-PE" smtClean="0"/>
              <a:t>07/01/2022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77C1C-F82C-4CA5-B9F3-56D003392C8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09755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21E9B-5DBA-4025-B208-FC77EE9483BB}" type="datetimeFigureOut">
              <a:rPr lang="es-PE" smtClean="0"/>
              <a:t>07/01/2022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77C1C-F82C-4CA5-B9F3-56D003392C8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55237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1346420"/>
            <a:ext cx="6209407" cy="2246530"/>
          </a:xfrm>
        </p:spPr>
        <p:txBody>
          <a:bodyPr anchor="b"/>
          <a:lstStyle>
            <a:lvl1pPr>
              <a:defRPr sz="472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3614203"/>
            <a:ext cx="6209407" cy="1181397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/>
                </a:solidFill>
              </a:defRPr>
            </a:lvl1pPr>
            <a:lvl2pPr marL="35995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1990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07986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39814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79976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5972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1967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7962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21E9B-5DBA-4025-B208-FC77EE9483BB}" type="datetimeFigureOut">
              <a:rPr lang="es-PE" smtClean="0"/>
              <a:t>07/01/2022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77C1C-F82C-4CA5-B9F3-56D003392C8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9196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1437680"/>
            <a:ext cx="3059708" cy="34266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1437680"/>
            <a:ext cx="3059708" cy="34266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21E9B-5DBA-4025-B208-FC77EE9483BB}" type="datetimeFigureOut">
              <a:rPr lang="es-PE" smtClean="0"/>
              <a:t>07/01/2022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77C1C-F82C-4CA5-B9F3-56D003392C8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2215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287537"/>
            <a:ext cx="6209407" cy="104388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1323916"/>
            <a:ext cx="3045646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1972747"/>
            <a:ext cx="3045646" cy="2901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1323916"/>
            <a:ext cx="3060646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1972747"/>
            <a:ext cx="3060646" cy="2901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21E9B-5DBA-4025-B208-FC77EE9483BB}" type="datetimeFigureOut">
              <a:rPr lang="es-PE" smtClean="0"/>
              <a:t>07/01/2022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77C1C-F82C-4CA5-B9F3-56D003392C8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16640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21E9B-5DBA-4025-B208-FC77EE9483BB}" type="datetimeFigureOut">
              <a:rPr lang="es-PE" smtClean="0"/>
              <a:t>07/01/2022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77C1C-F82C-4CA5-B9F3-56D003392C8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00682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21E9B-5DBA-4025-B208-FC77EE9483BB}" type="datetimeFigureOut">
              <a:rPr lang="es-PE" smtClean="0"/>
              <a:t>07/01/2022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77C1C-F82C-4CA5-B9F3-56D003392C8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89983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360045"/>
            <a:ext cx="2321966" cy="1260158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777598"/>
            <a:ext cx="3644652" cy="3837980"/>
          </a:xfrm>
        </p:spPr>
        <p:txBody>
          <a:bodyPr/>
          <a:lstStyle>
            <a:lvl1pPr>
              <a:defRPr sz="2519"/>
            </a:lvl1pPr>
            <a:lvl2pPr>
              <a:defRPr sz="2204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1620202"/>
            <a:ext cx="2321966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21E9B-5DBA-4025-B208-FC77EE9483BB}" type="datetimeFigureOut">
              <a:rPr lang="es-PE" smtClean="0"/>
              <a:t>07/01/2022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77C1C-F82C-4CA5-B9F3-56D003392C8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68467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360045"/>
            <a:ext cx="2321966" cy="1260158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777598"/>
            <a:ext cx="3644652" cy="3837980"/>
          </a:xfrm>
        </p:spPr>
        <p:txBody>
          <a:bodyPr anchor="t"/>
          <a:lstStyle>
            <a:lvl1pPr marL="0" indent="0">
              <a:buNone/>
              <a:defRPr sz="2519"/>
            </a:lvl1pPr>
            <a:lvl2pPr marL="359954" indent="0">
              <a:buNone/>
              <a:defRPr sz="2204"/>
            </a:lvl2pPr>
            <a:lvl3pPr marL="719907" indent="0">
              <a:buNone/>
              <a:defRPr sz="1890"/>
            </a:lvl3pPr>
            <a:lvl4pPr marL="1079861" indent="0">
              <a:buNone/>
              <a:defRPr sz="1575"/>
            </a:lvl4pPr>
            <a:lvl5pPr marL="1439814" indent="0">
              <a:buNone/>
              <a:defRPr sz="1575"/>
            </a:lvl5pPr>
            <a:lvl6pPr marL="1799768" indent="0">
              <a:buNone/>
              <a:defRPr sz="1575"/>
            </a:lvl6pPr>
            <a:lvl7pPr marL="2159721" indent="0">
              <a:buNone/>
              <a:defRPr sz="1575"/>
            </a:lvl7pPr>
            <a:lvl8pPr marL="2519675" indent="0">
              <a:buNone/>
              <a:defRPr sz="1575"/>
            </a:lvl8pPr>
            <a:lvl9pPr marL="2879628" indent="0">
              <a:buNone/>
              <a:defRPr sz="157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1620202"/>
            <a:ext cx="2321966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21E9B-5DBA-4025-B208-FC77EE9483BB}" type="datetimeFigureOut">
              <a:rPr lang="es-PE" smtClean="0"/>
              <a:t>07/01/2022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77C1C-F82C-4CA5-B9F3-56D003392C8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72125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287537"/>
            <a:ext cx="6209407" cy="1043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3" y="1437680"/>
            <a:ext cx="6209407" cy="3426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5005627"/>
            <a:ext cx="1619845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21E9B-5DBA-4025-B208-FC77EE9483BB}" type="datetimeFigureOut">
              <a:rPr lang="es-PE" smtClean="0"/>
              <a:t>07/01/2022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5005627"/>
            <a:ext cx="2429768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5005627"/>
            <a:ext cx="1619845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77C1C-F82C-4CA5-B9F3-56D003392C8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59879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19907" rtl="0" eaLnBrk="1" latinLnBrk="0" hangingPunct="1">
        <a:lnSpc>
          <a:spcPct val="90000"/>
        </a:lnSpc>
        <a:spcBef>
          <a:spcPct val="0"/>
        </a:spcBef>
        <a:buNone/>
        <a:defRPr sz="34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977" indent="-179977" algn="l" defTabSz="71990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204" kern="1200">
          <a:solidFill>
            <a:schemeClr val="tx1"/>
          </a:solidFill>
          <a:latin typeface="+mn-lt"/>
          <a:ea typeface="+mn-ea"/>
          <a:cs typeface="+mn-cs"/>
        </a:defRPr>
      </a:lvl1pPr>
      <a:lvl2pPr marL="539930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899884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59837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619791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97974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339698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699652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305960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1pPr>
      <a:lvl2pPr marL="35995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719907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07986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43981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79976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15972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519675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287962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Megaidea"/>
          <p:cNvGrpSpPr/>
          <p:nvPr/>
        </p:nvGrpSpPr>
        <p:grpSpPr>
          <a:xfrm>
            <a:off x="189098" y="408330"/>
            <a:ext cx="6118123" cy="4584017"/>
            <a:chOff x="87498" y="408330"/>
            <a:chExt cx="6118123" cy="4584017"/>
          </a:xfrm>
          <a:effectLst>
            <a:outerShdw blurRad="50800" dist="38100" dir="2700000" algn="tl" rotWithShape="0">
              <a:prstClr val="black">
                <a:alpha val="90000"/>
              </a:prstClr>
            </a:outerShdw>
          </a:effectLst>
        </p:grpSpPr>
        <p:pic>
          <p:nvPicPr>
            <p:cNvPr id="5" name="Bonifiesta.com"/>
            <p:cNvPicPr>
              <a:picLocks noChangeAspect="1"/>
            </p:cNvPicPr>
            <p:nvPr/>
          </p:nvPicPr>
          <p:blipFill>
            <a:blip r:embed="rId3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98" y="408330"/>
              <a:ext cx="6118123" cy="4584017"/>
            </a:xfrm>
            <a:prstGeom prst="rect">
              <a:avLst/>
            </a:prstGeom>
          </p:spPr>
        </p:pic>
        <p:pic>
          <p:nvPicPr>
            <p:cNvPr id="6" name="Bonifiesta.com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773" y="491080"/>
              <a:ext cx="5923576" cy="4394567"/>
            </a:xfrm>
            <a:prstGeom prst="rect">
              <a:avLst/>
            </a:prstGeom>
          </p:spPr>
        </p:pic>
      </p:grpSp>
      <p:pic>
        <p:nvPicPr>
          <p:cNvPr id="7" name="Bonifiesta.com"/>
          <p:cNvPicPr>
            <a:picLocks noChangeAspect="1"/>
          </p:cNvPicPr>
          <p:nvPr/>
        </p:nvPicPr>
        <p:blipFill rotWithShape="1">
          <a:blip r:embed="rId6" cstate="print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1" t="28478" r="24338" b="30398"/>
          <a:stretch/>
        </p:blipFill>
        <p:spPr>
          <a:xfrm>
            <a:off x="3228748" y="3849392"/>
            <a:ext cx="1847522" cy="154264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8" name="Bonifiesta.com"/>
          <p:cNvPicPr>
            <a:picLocks noChangeAspect="1"/>
          </p:cNvPicPr>
          <p:nvPr/>
        </p:nvPicPr>
        <p:blipFill rotWithShape="1">
          <a:blip r:embed="rId7">
            <a:lum brigh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2"/>
          <a:stretch/>
        </p:blipFill>
        <p:spPr>
          <a:xfrm>
            <a:off x="-2153" y="93861"/>
            <a:ext cx="1574694" cy="421407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9" name="Bonifiesta.com"/>
          <p:cNvPicPr>
            <a:picLocks noChangeAspect="1"/>
          </p:cNvPicPr>
          <p:nvPr/>
        </p:nvPicPr>
        <p:blipFill rotWithShape="1">
          <a:blip r:embed="rId8" cstate="print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69"/>
          <a:stretch/>
        </p:blipFill>
        <p:spPr>
          <a:xfrm>
            <a:off x="4510886" y="1081586"/>
            <a:ext cx="2760219" cy="431908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0" name="Bonifiesta.com"/>
          <p:cNvPicPr>
            <a:picLocks noChangeAspect="1"/>
          </p:cNvPicPr>
          <p:nvPr/>
        </p:nvPicPr>
        <p:blipFill rotWithShape="1">
          <a:blip r:embed="rId9">
            <a:lum brigh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30"/>
          <a:stretch/>
        </p:blipFill>
        <p:spPr>
          <a:xfrm flipH="1">
            <a:off x="-10695" y="2287040"/>
            <a:ext cx="1186856" cy="200700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1" name="Bonifiesta.com"/>
          <p:cNvPicPr>
            <a:picLocks noChangeAspect="1"/>
          </p:cNvPicPr>
          <p:nvPr/>
        </p:nvPicPr>
        <p:blipFill>
          <a:blip r:embed="rId10" cstate="print">
            <a:lum brigh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903" y="3898579"/>
            <a:ext cx="1235989" cy="1489392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2" name="Bonifiesta.com"/>
          <p:cNvPicPr>
            <a:picLocks noChangeAspect="1"/>
          </p:cNvPicPr>
          <p:nvPr/>
        </p:nvPicPr>
        <p:blipFill rotWithShape="1">
          <a:blip r:embed="rId11">
            <a:lum brigh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4"/>
          <a:stretch/>
        </p:blipFill>
        <p:spPr>
          <a:xfrm>
            <a:off x="-8144" y="3759832"/>
            <a:ext cx="1292135" cy="1683126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sp>
        <p:nvSpPr>
          <p:cNvPr id="13" name="Bonifiesta.com"/>
          <p:cNvSpPr txBox="1"/>
          <p:nvPr/>
        </p:nvSpPr>
        <p:spPr>
          <a:xfrm>
            <a:off x="1333890" y="1106756"/>
            <a:ext cx="2607658" cy="79851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MX" sz="5000" dirty="0" err="1" smtClean="0">
                <a:solidFill>
                  <a:srgbClr val="F474CF"/>
                </a:solidFill>
                <a:latin typeface="Beauty Dina" panose="02000500000000000000" pitchFamily="50" charset="0"/>
              </a:rPr>
              <a:t>Maryori</a:t>
            </a:r>
            <a:endParaRPr lang="es-MX" sz="5000" dirty="0">
              <a:solidFill>
                <a:srgbClr val="F474CF"/>
              </a:solidFill>
              <a:latin typeface="Beauty Dina" panose="02000500000000000000" pitchFamily="50" charset="0"/>
            </a:endParaRPr>
          </a:p>
        </p:txBody>
      </p:sp>
      <p:sp>
        <p:nvSpPr>
          <p:cNvPr id="14" name="Bonifiesta.com"/>
          <p:cNvSpPr txBox="1"/>
          <p:nvPr/>
        </p:nvSpPr>
        <p:spPr>
          <a:xfrm>
            <a:off x="2480222" y="1904537"/>
            <a:ext cx="1280171" cy="2290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MX" sz="2133" dirty="0">
                <a:solidFill>
                  <a:srgbClr val="C71BC7"/>
                </a:solidFill>
                <a:latin typeface="Lapsus Rob" panose="02000800000000000000" pitchFamily="2" charset="0"/>
              </a:rPr>
              <a:t>cumple</a:t>
            </a:r>
          </a:p>
        </p:txBody>
      </p:sp>
      <p:sp>
        <p:nvSpPr>
          <p:cNvPr id="15" name="Bonifiesta.com"/>
          <p:cNvSpPr txBox="1"/>
          <p:nvPr/>
        </p:nvSpPr>
        <p:spPr>
          <a:xfrm>
            <a:off x="3860665" y="1219935"/>
            <a:ext cx="730149" cy="144160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MX" sz="11730" dirty="0">
                <a:solidFill>
                  <a:srgbClr val="C71BC7"/>
                </a:solidFill>
                <a:latin typeface="Beauty Dina" panose="02000500000000000000" pitchFamily="50" charset="0"/>
              </a:rPr>
              <a:t>2</a:t>
            </a:r>
          </a:p>
        </p:txBody>
      </p:sp>
      <p:sp>
        <p:nvSpPr>
          <p:cNvPr id="16" name="Bonifiesta.com"/>
          <p:cNvSpPr txBox="1"/>
          <p:nvPr/>
        </p:nvSpPr>
        <p:spPr>
          <a:xfrm>
            <a:off x="1658537" y="2156075"/>
            <a:ext cx="2012893" cy="59635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MX" sz="2399" dirty="0">
                <a:solidFill>
                  <a:srgbClr val="15B0C5"/>
                </a:solidFill>
                <a:latin typeface="Lapsus Rob" panose="02000800000000000000" pitchFamily="2" charset="0"/>
              </a:rPr>
              <a:t>¡</a:t>
            </a:r>
            <a:r>
              <a:rPr lang="es-MX" sz="2399" cap="all" dirty="0">
                <a:solidFill>
                  <a:srgbClr val="15B0C5"/>
                </a:solidFill>
                <a:latin typeface="Lapsus Rob" panose="02000800000000000000" pitchFamily="2" charset="0"/>
              </a:rPr>
              <a:t>Te invito a festejar!</a:t>
            </a:r>
          </a:p>
        </p:txBody>
      </p:sp>
      <p:cxnSp>
        <p:nvCxnSpPr>
          <p:cNvPr id="17" name="Bonifiesta.com"/>
          <p:cNvCxnSpPr/>
          <p:nvPr/>
        </p:nvCxnSpPr>
        <p:spPr>
          <a:xfrm flipV="1">
            <a:off x="1292135" y="2804282"/>
            <a:ext cx="3157592" cy="25154"/>
          </a:xfrm>
          <a:prstGeom prst="line">
            <a:avLst/>
          </a:prstGeom>
          <a:ln w="38100" cap="rnd">
            <a:solidFill>
              <a:srgbClr val="C71BC7"/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Bonifiesta.com"/>
          <p:cNvSpPr txBox="1"/>
          <p:nvPr/>
        </p:nvSpPr>
        <p:spPr>
          <a:xfrm rot="16200000">
            <a:off x="1873053" y="3461266"/>
            <a:ext cx="651994" cy="2092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MX" sz="2666" cap="all" dirty="0" smtClean="0">
                <a:solidFill>
                  <a:srgbClr val="C71BC7"/>
                </a:solidFill>
                <a:latin typeface="KG How Many Times" panose="02000000000000000000" pitchFamily="2" charset="0"/>
              </a:rPr>
              <a:t>junio</a:t>
            </a:r>
            <a:endParaRPr lang="es-MX" sz="2666" cap="all" dirty="0">
              <a:solidFill>
                <a:srgbClr val="C71BC7"/>
              </a:solidFill>
              <a:latin typeface="KG How Many Times" panose="02000000000000000000" pitchFamily="2" charset="0"/>
            </a:endParaRPr>
          </a:p>
        </p:txBody>
      </p:sp>
      <p:sp>
        <p:nvSpPr>
          <p:cNvPr id="19" name="Bonifiesta.com"/>
          <p:cNvSpPr txBox="1"/>
          <p:nvPr/>
        </p:nvSpPr>
        <p:spPr>
          <a:xfrm>
            <a:off x="1279731" y="2871451"/>
            <a:ext cx="943031" cy="30036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MX" sz="2666" cap="all" dirty="0" smtClean="0">
                <a:solidFill>
                  <a:srgbClr val="C71BC7"/>
                </a:solidFill>
                <a:latin typeface="KG How Many Times" panose="02000000000000000000" pitchFamily="2" charset="0"/>
              </a:rPr>
              <a:t>SÁBADO</a:t>
            </a:r>
            <a:endParaRPr lang="es-MX" sz="2666" cap="all" dirty="0">
              <a:solidFill>
                <a:srgbClr val="C71BC7"/>
              </a:solidFill>
              <a:latin typeface="KG How Many Times" panose="02000000000000000000" pitchFamily="2" charset="0"/>
            </a:endParaRPr>
          </a:p>
        </p:txBody>
      </p:sp>
      <p:sp>
        <p:nvSpPr>
          <p:cNvPr id="20" name="Bonifiesta.com"/>
          <p:cNvSpPr txBox="1"/>
          <p:nvPr/>
        </p:nvSpPr>
        <p:spPr>
          <a:xfrm>
            <a:off x="1151349" y="3241130"/>
            <a:ext cx="864513" cy="74000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MX" sz="5332" cap="all" dirty="0" smtClean="0">
                <a:solidFill>
                  <a:srgbClr val="15B0C5"/>
                </a:solidFill>
                <a:latin typeface="Lapsus Rob" panose="02000800000000000000" pitchFamily="2" charset="0"/>
              </a:rPr>
              <a:t>15</a:t>
            </a:r>
            <a:endParaRPr lang="es-MX" sz="5332" cap="all" dirty="0">
              <a:solidFill>
                <a:srgbClr val="15B0C5"/>
              </a:solidFill>
              <a:latin typeface="Lapsus Rob" panose="02000800000000000000" pitchFamily="2" charset="0"/>
            </a:endParaRPr>
          </a:p>
        </p:txBody>
      </p:sp>
      <p:sp>
        <p:nvSpPr>
          <p:cNvPr id="21" name="Bonifiesta.com"/>
          <p:cNvSpPr txBox="1"/>
          <p:nvPr/>
        </p:nvSpPr>
        <p:spPr>
          <a:xfrm>
            <a:off x="2428060" y="2884851"/>
            <a:ext cx="1295314" cy="18846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MX" sz="1866" b="1" cap="all" dirty="0">
                <a:solidFill>
                  <a:srgbClr val="F474CF"/>
                </a:solidFill>
                <a:latin typeface="KG How Many Times" panose="02000000000000000000" pitchFamily="2" charset="0"/>
              </a:rPr>
              <a:t>CASA DE MIS PAPÁS </a:t>
            </a:r>
          </a:p>
        </p:txBody>
      </p:sp>
      <p:sp>
        <p:nvSpPr>
          <p:cNvPr id="22" name="Bonifiesta.com"/>
          <p:cNvSpPr txBox="1"/>
          <p:nvPr/>
        </p:nvSpPr>
        <p:spPr>
          <a:xfrm>
            <a:off x="2451732" y="3140986"/>
            <a:ext cx="1250518" cy="293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MX" sz="800" cap="all" dirty="0">
                <a:solidFill>
                  <a:srgbClr val="15B0C5"/>
                </a:solidFill>
                <a:latin typeface="Lapsus Rob" panose="02000800000000000000" pitchFamily="2" charset="0"/>
              </a:rPr>
              <a:t>FRACC. NUEVO </a:t>
            </a:r>
            <a:endParaRPr lang="es-MX" sz="800" cap="all" dirty="0" smtClean="0">
              <a:solidFill>
                <a:srgbClr val="15B0C5"/>
              </a:solidFill>
              <a:latin typeface="Lapsus Rob" panose="02000800000000000000" pitchFamily="2" charset="0"/>
            </a:endParaRPr>
          </a:p>
          <a:p>
            <a:pPr algn="ctr"/>
            <a:r>
              <a:rPr lang="es-MX" sz="800" cap="all" dirty="0" smtClean="0">
                <a:solidFill>
                  <a:srgbClr val="15B0C5"/>
                </a:solidFill>
                <a:latin typeface="Lapsus Rob" panose="02000800000000000000" pitchFamily="2" charset="0"/>
              </a:rPr>
              <a:t>HOGAR</a:t>
            </a:r>
            <a:endParaRPr lang="es-MX" sz="800" cap="all" dirty="0">
              <a:solidFill>
                <a:srgbClr val="15B0C5"/>
              </a:solidFill>
              <a:latin typeface="Lapsus Rob" panose="02000800000000000000" pitchFamily="2" charset="0"/>
            </a:endParaRPr>
          </a:p>
        </p:txBody>
      </p:sp>
      <p:sp>
        <p:nvSpPr>
          <p:cNvPr id="23" name="Bonifiesta.com"/>
          <p:cNvSpPr txBox="1"/>
          <p:nvPr/>
        </p:nvSpPr>
        <p:spPr>
          <a:xfrm>
            <a:off x="3816297" y="3241762"/>
            <a:ext cx="1055054" cy="24998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MX" sz="3199" cap="all" dirty="0">
                <a:solidFill>
                  <a:srgbClr val="15B0C5"/>
                </a:solidFill>
                <a:latin typeface="Lapsus Rob" panose="02000800000000000000" pitchFamily="2" charset="0"/>
              </a:rPr>
              <a:t>3:00</a:t>
            </a:r>
          </a:p>
        </p:txBody>
      </p:sp>
      <p:sp>
        <p:nvSpPr>
          <p:cNvPr id="24" name="Bonifiesta.com"/>
          <p:cNvSpPr txBox="1"/>
          <p:nvPr/>
        </p:nvSpPr>
        <p:spPr>
          <a:xfrm>
            <a:off x="4114033" y="3606159"/>
            <a:ext cx="738357" cy="20005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MX" sz="700" cap="all" dirty="0">
                <a:solidFill>
                  <a:srgbClr val="C71BC7"/>
                </a:solidFill>
                <a:effectLst>
                  <a:glow rad="38100">
                    <a:schemeClr val="bg1"/>
                  </a:glow>
                </a:effectLst>
                <a:latin typeface="Comic Sans MS" panose="030F0702030302020204" pitchFamily="66" charset="0"/>
              </a:rPr>
              <a:t>PM</a:t>
            </a:r>
          </a:p>
        </p:txBody>
      </p:sp>
      <p:cxnSp>
        <p:nvCxnSpPr>
          <p:cNvPr id="25" name="Bonifiesta.com"/>
          <p:cNvCxnSpPr/>
          <p:nvPr/>
        </p:nvCxnSpPr>
        <p:spPr>
          <a:xfrm>
            <a:off x="2360891" y="2833737"/>
            <a:ext cx="1190" cy="1080066"/>
          </a:xfrm>
          <a:prstGeom prst="line">
            <a:avLst/>
          </a:prstGeom>
          <a:ln w="38100" cap="rnd">
            <a:solidFill>
              <a:srgbClr val="C71BC7"/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Bonifiesta.com"/>
          <p:cNvCxnSpPr/>
          <p:nvPr/>
        </p:nvCxnSpPr>
        <p:spPr>
          <a:xfrm>
            <a:off x="1885322" y="4023151"/>
            <a:ext cx="1507198" cy="4588"/>
          </a:xfrm>
          <a:prstGeom prst="line">
            <a:avLst/>
          </a:prstGeom>
          <a:ln w="38100" cap="rnd">
            <a:solidFill>
              <a:srgbClr val="C71BC7"/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Bonifiesta.com"/>
          <p:cNvCxnSpPr/>
          <p:nvPr/>
        </p:nvCxnSpPr>
        <p:spPr>
          <a:xfrm>
            <a:off x="3752087" y="2816859"/>
            <a:ext cx="897" cy="874946"/>
          </a:xfrm>
          <a:prstGeom prst="line">
            <a:avLst/>
          </a:prstGeom>
          <a:ln w="38100" cap="rnd">
            <a:solidFill>
              <a:srgbClr val="C71BC7"/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Bonifiesta.com"/>
          <p:cNvSpPr txBox="1"/>
          <p:nvPr/>
        </p:nvSpPr>
        <p:spPr>
          <a:xfrm>
            <a:off x="2420719" y="3521374"/>
            <a:ext cx="1266291" cy="40004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MX" sz="1600" cap="all" dirty="0">
                <a:solidFill>
                  <a:srgbClr val="C71BC7"/>
                </a:solidFill>
                <a:latin typeface="KG How Many Times" panose="02000000000000000000" pitchFamily="2" charset="0"/>
              </a:rPr>
              <a:t>CALLE ESFUERZO, CASA DE LA ESQUINA </a:t>
            </a:r>
          </a:p>
        </p:txBody>
      </p:sp>
      <p:sp>
        <p:nvSpPr>
          <p:cNvPr id="29" name="Bonifiesta.com"/>
          <p:cNvSpPr txBox="1"/>
          <p:nvPr/>
        </p:nvSpPr>
        <p:spPr>
          <a:xfrm>
            <a:off x="5636205" y="5087934"/>
            <a:ext cx="1563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effectLst>
                  <a:glow rad="127000">
                    <a:srgbClr val="3B190A"/>
                  </a:glow>
                </a:effectLst>
                <a:cs typeface="Arial" panose="020B0604020202020204" pitchFamily="34" charset="0"/>
              </a:rPr>
              <a:t>www.megaidea.net</a:t>
            </a:r>
          </a:p>
          <a:p>
            <a:pPr algn="ctr"/>
            <a:endParaRPr lang="es-MX" sz="1200" b="1" dirty="0">
              <a:solidFill>
                <a:schemeClr val="bg1"/>
              </a:solidFill>
              <a:effectLst>
                <a:glow rad="127000">
                  <a:srgbClr val="3B190A"/>
                </a:glo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5220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30</Words>
  <Application>Microsoft Office PowerPoint</Application>
  <PresentationFormat>Personalizado</PresentationFormat>
  <Paragraphs>14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KG How Many Times</vt:lpstr>
      <vt:lpstr>Calibri</vt:lpstr>
      <vt:lpstr>Comic Sans MS</vt:lpstr>
      <vt:lpstr>Beauty Dina</vt:lpstr>
      <vt:lpstr>Arial</vt:lpstr>
      <vt:lpstr>Calibri Light</vt:lpstr>
      <vt:lpstr>Lapsus Rob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Bonifiesta.com</dc:creator>
  <cp:keywords>Masha y el Oso</cp:keywords>
  <cp:lastModifiedBy>User</cp:lastModifiedBy>
  <cp:revision>11</cp:revision>
  <dcterms:created xsi:type="dcterms:W3CDTF">2020-03-22T00:29:36Z</dcterms:created>
  <dcterms:modified xsi:type="dcterms:W3CDTF">2022-01-07T20:13:33Z</dcterms:modified>
</cp:coreProperties>
</file>