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0439400" cy="7559675"/>
  <p:notesSz cx="10020300" cy="6888163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488C"/>
    <a:srgbClr val="168F09"/>
    <a:srgbClr val="CF39CA"/>
    <a:srgbClr val="6DB8BA"/>
    <a:srgbClr val="FFF7FD"/>
    <a:srgbClr val="E5699C"/>
    <a:srgbClr val="EF7ECE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434" autoAdjust="0"/>
  </p:normalViewPr>
  <p:slideViewPr>
    <p:cSldViewPr snapToGrid="0">
      <p:cViewPr varScale="1">
        <p:scale>
          <a:sx n="64" d="100"/>
          <a:sy n="64" d="100"/>
        </p:scale>
        <p:origin x="13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1813" cy="346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75313" y="0"/>
            <a:ext cx="4343400" cy="346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24AA5-BBA5-4328-AE38-242676C2142A}" type="datetimeFigureOut">
              <a:rPr lang="es-PE" smtClean="0"/>
              <a:t>11/11/2021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403600" y="860425"/>
            <a:ext cx="3213100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001713" y="3314700"/>
            <a:ext cx="8016875" cy="27130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42088"/>
            <a:ext cx="4341813" cy="346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75313" y="6542088"/>
            <a:ext cx="4343400" cy="346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9F78F4-2A70-4C14-ACCF-AEA89B2B63F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01857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Molde</a:t>
            </a:r>
            <a:r>
              <a:rPr lang="es-ES" baseline="0" dirty="0" smtClean="0"/>
              <a:t> descargado de </a:t>
            </a:r>
            <a:r>
              <a:rPr lang="es-ES" b="1" baseline="0" dirty="0" smtClean="0">
                <a:solidFill>
                  <a:srgbClr val="0070C0"/>
                </a:solidFill>
              </a:rPr>
              <a:t>www.megaidea.net</a:t>
            </a:r>
            <a:endParaRPr lang="es-PE" b="1" dirty="0">
              <a:solidFill>
                <a:srgbClr val="0070C0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F78F4-2A70-4C14-ACCF-AEA89B2B63FE}" type="slidenum">
              <a:rPr lang="es-PE" smtClean="0"/>
              <a:t>1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91752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955" y="1237197"/>
            <a:ext cx="8873490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4925" y="3970580"/>
            <a:ext cx="782955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8D4-5929-4EB4-BDD7-9830931FBB7B}" type="datetimeFigureOut">
              <a:rPr lang="es-PE" smtClean="0"/>
              <a:t>11/11/2021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572A-641A-43D0-B32B-C2D6B5E0B86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53249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8D4-5929-4EB4-BDD7-9830931FBB7B}" type="datetimeFigureOut">
              <a:rPr lang="es-PE" smtClean="0"/>
              <a:t>11/11/2021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572A-641A-43D0-B32B-C2D6B5E0B86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14666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0696" y="402483"/>
            <a:ext cx="2250996" cy="64064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7710" y="402483"/>
            <a:ext cx="6622494" cy="64064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8D4-5929-4EB4-BDD7-9830931FBB7B}" type="datetimeFigureOut">
              <a:rPr lang="es-PE" smtClean="0"/>
              <a:t>11/11/2021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572A-641A-43D0-B32B-C2D6B5E0B86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25785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8D4-5929-4EB4-BDD7-9830931FBB7B}" type="datetimeFigureOut">
              <a:rPr lang="es-PE" smtClean="0"/>
              <a:t>11/11/2021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572A-641A-43D0-B32B-C2D6B5E0B86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7880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272" y="1884671"/>
            <a:ext cx="9003983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272" y="5059035"/>
            <a:ext cx="9003983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8D4-5929-4EB4-BDD7-9830931FBB7B}" type="datetimeFigureOut">
              <a:rPr lang="es-PE" smtClean="0"/>
              <a:t>11/11/2021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572A-641A-43D0-B32B-C2D6B5E0B86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5424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7709" y="2012414"/>
            <a:ext cx="4436745" cy="479654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4946" y="2012414"/>
            <a:ext cx="4436745" cy="479654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8D4-5929-4EB4-BDD7-9830931FBB7B}" type="datetimeFigureOut">
              <a:rPr lang="es-PE" smtClean="0"/>
              <a:t>11/11/2021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572A-641A-43D0-B32B-C2D6B5E0B86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7567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8" y="402484"/>
            <a:ext cx="9003983" cy="146118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070" y="1853171"/>
            <a:ext cx="441635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0" y="2761381"/>
            <a:ext cx="4416355" cy="40615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84947" y="1853171"/>
            <a:ext cx="443810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84947" y="2761381"/>
            <a:ext cx="4438105" cy="40615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8D4-5929-4EB4-BDD7-9830931FBB7B}" type="datetimeFigureOut">
              <a:rPr lang="es-PE" smtClean="0"/>
              <a:t>11/11/2021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572A-641A-43D0-B32B-C2D6B5E0B86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21818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8D4-5929-4EB4-BDD7-9830931FBB7B}" type="datetimeFigureOut">
              <a:rPr lang="es-PE" smtClean="0"/>
              <a:t>11/11/2021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572A-641A-43D0-B32B-C2D6B5E0B86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79020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8D4-5929-4EB4-BDD7-9830931FBB7B}" type="datetimeFigureOut">
              <a:rPr lang="es-PE" smtClean="0"/>
              <a:t>11/11/2021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572A-641A-43D0-B32B-C2D6B5E0B86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70009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503978"/>
            <a:ext cx="336697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8105" y="1088455"/>
            <a:ext cx="5284946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2267902"/>
            <a:ext cx="336697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8D4-5929-4EB4-BDD7-9830931FBB7B}" type="datetimeFigureOut">
              <a:rPr lang="es-PE" smtClean="0"/>
              <a:t>11/11/2021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572A-641A-43D0-B32B-C2D6B5E0B86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75999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503978"/>
            <a:ext cx="336697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38105" y="1088455"/>
            <a:ext cx="5284946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2267902"/>
            <a:ext cx="336697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8D4-5929-4EB4-BDD7-9830931FBB7B}" type="datetimeFigureOut">
              <a:rPr lang="es-PE" smtClean="0"/>
              <a:t>11/11/2021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B572A-641A-43D0-B32B-C2D6B5E0B86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36812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7709" y="402484"/>
            <a:ext cx="9003983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709" y="2012414"/>
            <a:ext cx="9003983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7709" y="7006700"/>
            <a:ext cx="2348865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B28D4-5929-4EB4-BDD7-9830931FBB7B}" type="datetimeFigureOut">
              <a:rPr lang="es-PE" smtClean="0"/>
              <a:t>11/11/2021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8051" y="7006700"/>
            <a:ext cx="352329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826" y="7006700"/>
            <a:ext cx="2348865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B572A-641A-43D0-B32B-C2D6B5E0B86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17544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MPKUy9YhC6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gaidea.Net"/>
          <p:cNvSpPr/>
          <p:nvPr/>
        </p:nvSpPr>
        <p:spPr>
          <a:xfrm>
            <a:off x="105949" y="112414"/>
            <a:ext cx="10219151" cy="734178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4" name="Megaidea.Net"/>
          <p:cNvSpPr txBox="1"/>
          <p:nvPr/>
        </p:nvSpPr>
        <p:spPr>
          <a:xfrm>
            <a:off x="8206544" y="948729"/>
            <a:ext cx="182984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500" dirty="0" smtClean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Comic Sans MS" panose="030F0702030302020204" pitchFamily="66" charset="0"/>
              </a:rPr>
              <a:t>Muchas</a:t>
            </a:r>
          </a:p>
          <a:p>
            <a:pPr algn="ctr"/>
            <a:r>
              <a:rPr lang="es-PE" sz="3500" dirty="0" smtClean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Comic Sans MS" panose="030F0702030302020204" pitchFamily="66" charset="0"/>
              </a:rPr>
              <a:t>gracias</a:t>
            </a:r>
          </a:p>
          <a:p>
            <a:pPr algn="ctr"/>
            <a:r>
              <a:rPr lang="es-PE" sz="3500" dirty="0" smtClean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Comic Sans MS" panose="030F0702030302020204" pitchFamily="66" charset="0"/>
              </a:rPr>
              <a:t>por venir</a:t>
            </a:r>
          </a:p>
          <a:p>
            <a:pPr algn="ctr"/>
            <a:r>
              <a:rPr lang="es-PE" sz="3500" dirty="0" smtClean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Comic Sans MS" panose="030F0702030302020204" pitchFamily="66" charset="0"/>
              </a:rPr>
              <a:t>a mi</a:t>
            </a:r>
          </a:p>
          <a:p>
            <a:pPr algn="ctr"/>
            <a:r>
              <a:rPr lang="es-PE" sz="3500" dirty="0" smtClean="0">
                <a:solidFill>
                  <a:schemeClr val="bg1"/>
                </a:solidFill>
                <a:effectLst>
                  <a:glow rad="127000">
                    <a:schemeClr val="tx1"/>
                  </a:glow>
                </a:effectLst>
                <a:latin typeface="Comic Sans MS" panose="030F0702030302020204" pitchFamily="66" charset="0"/>
              </a:rPr>
              <a:t>Fiesta</a:t>
            </a:r>
            <a:endParaRPr lang="es-PE" sz="3500" dirty="0">
              <a:solidFill>
                <a:schemeClr val="bg1"/>
              </a:solidFill>
              <a:effectLst>
                <a:glow rad="127000">
                  <a:schemeClr val="tx1"/>
                </a:glow>
              </a:effectLst>
              <a:latin typeface="Comic Sans MS" panose="030F0702030302020204" pitchFamily="66" charset="0"/>
            </a:endParaRPr>
          </a:p>
        </p:txBody>
      </p:sp>
      <p:sp>
        <p:nvSpPr>
          <p:cNvPr id="14" name="Megaidea.Net"/>
          <p:cNvSpPr/>
          <p:nvPr/>
        </p:nvSpPr>
        <p:spPr>
          <a:xfrm>
            <a:off x="399207" y="907705"/>
            <a:ext cx="1944327" cy="204583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5" name="Megaidea.Net"/>
          <p:cNvSpPr txBox="1"/>
          <p:nvPr/>
        </p:nvSpPr>
        <p:spPr>
          <a:xfrm>
            <a:off x="483305" y="993046"/>
            <a:ext cx="1791549" cy="184413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s-PE" sz="500" b="1" dirty="0" smtClean="0">
                <a:latin typeface="Arial Black" panose="020B0A04020102020204" pitchFamily="34" charset="0"/>
              </a:rPr>
              <a:t>INFORMACIÓN NUTRICIONAL</a:t>
            </a:r>
            <a:endParaRPr lang="es-PE" sz="500" b="1" dirty="0">
              <a:latin typeface="Arial Black" panose="020B0A04020102020204" pitchFamily="34" charset="0"/>
            </a:endParaRPr>
          </a:p>
        </p:txBody>
      </p:sp>
      <p:sp>
        <p:nvSpPr>
          <p:cNvPr id="17" name="Megaidea.Net"/>
          <p:cNvSpPr txBox="1"/>
          <p:nvPr/>
        </p:nvSpPr>
        <p:spPr>
          <a:xfrm>
            <a:off x="432819" y="1561961"/>
            <a:ext cx="1369286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AMISTAD</a:t>
            </a:r>
          </a:p>
          <a:p>
            <a:r>
              <a:rPr lang="es-PE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ALEGRIA</a:t>
            </a:r>
          </a:p>
          <a:p>
            <a:r>
              <a:rPr lang="es-PE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FELICIDAD</a:t>
            </a:r>
          </a:p>
          <a:p>
            <a:r>
              <a:rPr lang="es-PE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DIVERSIÓN</a:t>
            </a:r>
          </a:p>
          <a:p>
            <a:r>
              <a:rPr lang="es-PE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COMPAÑERISMO</a:t>
            </a:r>
            <a:endParaRPr lang="es-PE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Megaidea.Net"/>
          <p:cNvSpPr/>
          <p:nvPr/>
        </p:nvSpPr>
        <p:spPr>
          <a:xfrm>
            <a:off x="459515" y="2672668"/>
            <a:ext cx="1815339" cy="4637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9" name="Megaidea.Net"/>
          <p:cNvSpPr txBox="1"/>
          <p:nvPr/>
        </p:nvSpPr>
        <p:spPr>
          <a:xfrm>
            <a:off x="780914" y="2762254"/>
            <a:ext cx="1158936" cy="139338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s-PE" sz="500" b="1" dirty="0" smtClean="0">
                <a:latin typeface="Arial Black" panose="020B0A04020102020204" pitchFamily="34" charset="0"/>
              </a:rPr>
              <a:t>PRODUCTO: 20g.</a:t>
            </a:r>
            <a:endParaRPr lang="es-PE" sz="500" b="1" dirty="0">
              <a:latin typeface="Arial Black" panose="020B0A04020102020204" pitchFamily="34" charset="0"/>
            </a:endParaRPr>
          </a:p>
        </p:txBody>
      </p:sp>
      <p:sp>
        <p:nvSpPr>
          <p:cNvPr id="20" name="Megaidea.Net"/>
          <p:cNvSpPr txBox="1"/>
          <p:nvPr/>
        </p:nvSpPr>
        <p:spPr>
          <a:xfrm>
            <a:off x="1802492" y="1552978"/>
            <a:ext cx="545342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</a:p>
          <a:p>
            <a:r>
              <a:rPr lang="es-PE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</a:p>
          <a:p>
            <a:r>
              <a:rPr lang="es-PE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</a:p>
          <a:p>
            <a:r>
              <a:rPr lang="es-PE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</a:p>
          <a:p>
            <a:r>
              <a:rPr lang="es-PE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</a:p>
        </p:txBody>
      </p:sp>
      <p:sp>
        <p:nvSpPr>
          <p:cNvPr id="21" name="Megaidea.Net"/>
          <p:cNvSpPr txBox="1"/>
          <p:nvPr/>
        </p:nvSpPr>
        <p:spPr>
          <a:xfrm>
            <a:off x="400514" y="1313884"/>
            <a:ext cx="19928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 AMOR es la fuente de energía</a:t>
            </a:r>
            <a:endParaRPr lang="es-P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Megaidea.Net"/>
          <p:cNvSpPr/>
          <p:nvPr/>
        </p:nvSpPr>
        <p:spPr>
          <a:xfrm>
            <a:off x="451534" y="1249873"/>
            <a:ext cx="1815339" cy="4637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6" name="Megaidea.Net Video"/>
          <p:cNvSpPr txBox="1"/>
          <p:nvPr/>
        </p:nvSpPr>
        <p:spPr>
          <a:xfrm>
            <a:off x="711468" y="-1023750"/>
            <a:ext cx="87715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P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PE" dirty="0" smtClean="0"/>
              <a:t>Tamaño de impresión Hoja A4 o Carta (29 x 21 cm.), si deseas puedes encogerlo o ampliarlo</a:t>
            </a:r>
          </a:p>
          <a:p>
            <a:pPr algn="ctr"/>
            <a:r>
              <a:rPr lang="es-PE" dirty="0" smtClean="0"/>
              <a:t>Puedes imprimir en papel bond normal o fotográfico.</a:t>
            </a:r>
          </a:p>
          <a:p>
            <a:pPr algn="ctr"/>
            <a:r>
              <a:rPr lang="es-PE" dirty="0" smtClean="0"/>
              <a:t>VER VIDEO DE COMO ARMAR</a:t>
            </a:r>
            <a:r>
              <a:rPr lang="es-PE" dirty="0"/>
              <a:t>: </a:t>
            </a:r>
            <a:r>
              <a:rPr lang="es-PE" dirty="0">
                <a:hlinkClick r:id="rId3"/>
              </a:rPr>
              <a:t>https://</a:t>
            </a:r>
            <a:r>
              <a:rPr lang="es-PE" dirty="0" smtClean="0">
                <a:hlinkClick r:id="rId3"/>
              </a:rPr>
              <a:t>youtu.be/MPKUy9YhC6k</a:t>
            </a:r>
            <a:r>
              <a:rPr lang="es-PE" dirty="0" smtClean="0"/>
              <a:t> </a:t>
            </a:r>
          </a:p>
        </p:txBody>
      </p:sp>
      <p:sp>
        <p:nvSpPr>
          <p:cNvPr id="28" name="Megaidea.Net"/>
          <p:cNvSpPr txBox="1"/>
          <p:nvPr/>
        </p:nvSpPr>
        <p:spPr>
          <a:xfrm>
            <a:off x="3377035" y="644470"/>
            <a:ext cx="377573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4500" b="1" dirty="0" smtClean="0">
                <a:effectLst/>
                <a:latin typeface="Comic Sans MS" panose="030F0702030302020204" pitchFamily="66" charset="0"/>
              </a:rPr>
              <a:t>Mis 2 Añitos</a:t>
            </a:r>
          </a:p>
        </p:txBody>
      </p:sp>
      <p:sp>
        <p:nvSpPr>
          <p:cNvPr id="34" name="Megaidea.Net"/>
          <p:cNvSpPr txBox="1"/>
          <p:nvPr/>
        </p:nvSpPr>
        <p:spPr>
          <a:xfrm>
            <a:off x="534465" y="3980252"/>
            <a:ext cx="1823882" cy="707886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PE" sz="4000" b="1" dirty="0" smtClean="0">
                <a:effectLst/>
                <a:latin typeface="Comic Sans MS" panose="030F0702030302020204" pitchFamily="66" charset="0"/>
              </a:rPr>
              <a:t>Mateo</a:t>
            </a:r>
          </a:p>
        </p:txBody>
      </p:sp>
      <p:pic>
        <p:nvPicPr>
          <p:cNvPr id="38" name="Megaidea.Net Codigo Barra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46" y="5641681"/>
            <a:ext cx="2019975" cy="1204225"/>
          </a:xfrm>
          <a:prstGeom prst="rect">
            <a:avLst/>
          </a:prstGeom>
        </p:spPr>
      </p:pic>
      <p:sp>
        <p:nvSpPr>
          <p:cNvPr id="39" name="www.bonifiesta.com"/>
          <p:cNvSpPr txBox="1"/>
          <p:nvPr/>
        </p:nvSpPr>
        <p:spPr>
          <a:xfrm>
            <a:off x="478272" y="5374296"/>
            <a:ext cx="177782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300" b="1" dirty="0" smtClean="0">
                <a:effectLst>
                  <a:glow rad="127000">
                    <a:schemeClr val="bg1"/>
                  </a:glow>
                </a:effectLst>
                <a:latin typeface="Comic Sans MS" panose="030F0702030302020204" pitchFamily="66" charset="0"/>
              </a:rPr>
              <a:t>www.megaidea.net</a:t>
            </a:r>
            <a:endParaRPr lang="es-PE" sz="1300" b="1" dirty="0">
              <a:effectLst>
                <a:glow rad="127000">
                  <a:schemeClr val="bg1"/>
                </a:glow>
              </a:effectLst>
              <a:latin typeface="Comic Sans MS" panose="030F0702030302020204" pitchFamily="66" charset="0"/>
            </a:endParaRPr>
          </a:p>
        </p:txBody>
      </p:sp>
      <p:sp>
        <p:nvSpPr>
          <p:cNvPr id="43" name="Megaidea.Net"/>
          <p:cNvSpPr txBox="1"/>
          <p:nvPr/>
        </p:nvSpPr>
        <p:spPr>
          <a:xfrm>
            <a:off x="3267751" y="5794714"/>
            <a:ext cx="3904366" cy="1323439"/>
          </a:xfrm>
          <a:prstGeom prst="rect">
            <a:avLst/>
          </a:prstGeom>
          <a:noFill/>
          <a:effectLst>
            <a:glow rad="127000">
              <a:schemeClr val="bg1"/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" sz="8000" b="1" dirty="0" smtClean="0">
                <a:effectLst>
                  <a:glow rad="127000">
                    <a:schemeClr val="bg1"/>
                  </a:glo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Mateo</a:t>
            </a:r>
            <a:endParaRPr lang="es-PE" sz="8000" b="1" dirty="0" smtClean="0">
              <a:effectLst>
                <a:glow rad="127000">
                  <a:schemeClr val="bg1"/>
                </a:glow>
              </a:effectLst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pic>
        <p:nvPicPr>
          <p:cNvPr id="29" name="Megaidea.Net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9314" y="5870106"/>
            <a:ext cx="1174364" cy="1172657"/>
          </a:xfrm>
          <a:prstGeom prst="rect">
            <a:avLst/>
          </a:prstGeom>
        </p:spPr>
      </p:pic>
      <p:grpSp>
        <p:nvGrpSpPr>
          <p:cNvPr id="31" name="FONDO GUIA"/>
          <p:cNvGrpSpPr/>
          <p:nvPr/>
        </p:nvGrpSpPr>
        <p:grpSpPr>
          <a:xfrm>
            <a:off x="88900" y="114359"/>
            <a:ext cx="10236200" cy="7343715"/>
            <a:chOff x="259644" y="142935"/>
            <a:chExt cx="9937493" cy="7239998"/>
          </a:xfrm>
        </p:grpSpPr>
        <p:sp>
          <p:nvSpPr>
            <p:cNvPr id="5" name="Cuadro Fondo"/>
            <p:cNvSpPr/>
            <p:nvPr/>
          </p:nvSpPr>
          <p:spPr>
            <a:xfrm>
              <a:off x="259644" y="146756"/>
              <a:ext cx="2494845" cy="7236177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>
                <a:solidFill>
                  <a:srgbClr val="FFCCFF"/>
                </a:solidFill>
              </a:endParaRPr>
            </a:p>
          </p:txBody>
        </p:sp>
        <p:sp>
          <p:nvSpPr>
            <p:cNvPr id="7" name="Cuadro Fondo"/>
            <p:cNvSpPr/>
            <p:nvPr/>
          </p:nvSpPr>
          <p:spPr>
            <a:xfrm>
              <a:off x="2754866" y="144840"/>
              <a:ext cx="4948319" cy="7236177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8" name="Cuadro Fondo"/>
            <p:cNvSpPr/>
            <p:nvPr/>
          </p:nvSpPr>
          <p:spPr>
            <a:xfrm>
              <a:off x="7702292" y="142935"/>
              <a:ext cx="2494845" cy="7236177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</p:spTree>
    <p:extLst>
      <p:ext uri="{BB962C8B-B14F-4D97-AF65-F5344CB8AC3E}">
        <p14:creationId xmlns:p14="http://schemas.microsoft.com/office/powerpoint/2010/main" val="172749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2.09246E-6 2.74255E-6 L 2.09246E-6 -0.07224 " pathEditMode="relative" rAng="0" ptsTypes="AA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2"/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4.06326E-6 1.46577E-6 L -4.06326E-6 -0.07224 " pathEditMode="relative" rAng="0" ptsTypes="AA">
                                      <p:cBhvr>
                                        <p:cTn id="2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2"/>
                                    </p:animMotion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2.91894E-6 L 0 -0.07224 " pathEditMode="relative" rAng="0" ptsTypes="AA">
                                      <p:cBhvr>
                                        <p:cTn id="4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2"/>
                                    </p:animMotion>
                                    <p:animRot by="1500000">
                                      <p:cBhvr>
                                        <p:cTn id="4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8" grpId="1"/>
      <p:bldP spid="34" grpId="0"/>
      <p:bldP spid="34" grpId="1"/>
      <p:bldP spid="43" grpId="0"/>
      <p:bldP spid="43" grpId="1"/>
    </p:bld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569</TotalTime>
  <Words>83</Words>
  <Application>Microsoft Office PowerPoint</Application>
  <PresentationFormat>Personalizado</PresentationFormat>
  <Paragraphs>27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Comic Sans MS</vt:lpstr>
      <vt:lpstr>Tema de Office</vt:lpstr>
      <vt:lpstr>Presentación de PowerPoint</vt:lpstr>
    </vt:vector>
  </TitlesOfParts>
  <Company>Mega Idea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www.megaidea.net</dc:title>
  <dc:creator>MegaIdea.Net</dc:creator>
  <cp:keywords>Molde Chips Bags</cp:keywords>
  <cp:lastModifiedBy>MEGAIDEA</cp:lastModifiedBy>
  <cp:revision>66</cp:revision>
  <cp:lastPrinted>2020-03-27T17:16:10Z</cp:lastPrinted>
  <dcterms:created xsi:type="dcterms:W3CDTF">2020-03-27T03:15:50Z</dcterms:created>
  <dcterms:modified xsi:type="dcterms:W3CDTF">2021-11-11T22:06:18Z</dcterms:modified>
</cp:coreProperties>
</file>