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1" r:id="rId6"/>
    <p:sldId id="259" r:id="rId7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AD3F4"/>
    <a:srgbClr val="990000"/>
    <a:srgbClr val="009900"/>
    <a:srgbClr val="ED41A7"/>
    <a:srgbClr val="F272D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19/09/2019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6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gi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2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9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gif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2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29345" y="1176951"/>
            <a:ext cx="2449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ESTO ES</a:t>
            </a:r>
          </a:p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PARA TI</a:t>
            </a:r>
            <a:endParaRPr lang="es-PE" sz="4000" dirty="0">
              <a:solidFill>
                <a:schemeClr val="bg1"/>
              </a:solidFill>
              <a:effectLst>
                <a:outerShdw dist="38100" dir="18900000" sx="101000" sy="101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6" y="5646616"/>
            <a:ext cx="1160345" cy="9463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9" y="4711701"/>
            <a:ext cx="982426" cy="8012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799306"/>
            <a:ext cx="778979" cy="6353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8" y="2264425"/>
            <a:ext cx="794137" cy="6477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" y="6192837"/>
            <a:ext cx="794137" cy="6477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1496434"/>
            <a:ext cx="704619" cy="6756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4" y="951639"/>
            <a:ext cx="453114" cy="4344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2" y="5646616"/>
            <a:ext cx="453114" cy="4344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9" y="4952086"/>
            <a:ext cx="334264" cy="3205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4" y="2588275"/>
            <a:ext cx="334264" cy="320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3" y="5294952"/>
            <a:ext cx="334264" cy="320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059048"/>
            <a:ext cx="280078" cy="26854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" y="298380"/>
            <a:ext cx="1160345" cy="94638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5" y="-140825"/>
            <a:ext cx="1160345" cy="94638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7" y="357742"/>
            <a:ext cx="948136" cy="77330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3" y="205013"/>
            <a:ext cx="736317" cy="60054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" y="4504497"/>
            <a:ext cx="1281322" cy="11879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71" y="3724275"/>
            <a:ext cx="3139934" cy="3139934"/>
          </a:xfrm>
          <a:prstGeom prst="rect">
            <a:avLst/>
          </a:prstGeom>
        </p:spPr>
      </p:pic>
      <p:pic>
        <p:nvPicPr>
          <p:cNvPr id="4" name="rio fav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20117" y="3234895"/>
            <a:ext cx="609600" cy="6096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23281" y="2372922"/>
            <a:ext cx="27366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45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Elizabeth</a:t>
            </a:r>
            <a:endParaRPr lang="es-PE" sz="4500" dirty="0">
              <a:solidFill>
                <a:schemeClr val="bg1"/>
              </a:solidFill>
              <a:effectLst>
                <a:outerShdw dist="38100" dir="18900000" sx="101000" sy="101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00" y="14825"/>
            <a:ext cx="4899463" cy="26627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-66114"/>
            <a:ext cx="4221605" cy="3030896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251153" y="1386580"/>
            <a:ext cx="30909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Fuiste, </a:t>
            </a:r>
            <a:r>
              <a:rPr lang="es-PE" sz="3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eres,</a:t>
            </a:r>
          </a:p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PE" sz="30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siempre </a:t>
            </a:r>
            <a:r>
              <a:rPr lang="es-PE" sz="3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serás,</a:t>
            </a:r>
          </a:p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mi </a:t>
            </a:r>
            <a:r>
              <a:rPr lang="es-PE" sz="30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más </a:t>
            </a:r>
            <a:r>
              <a:rPr lang="es-PE" sz="3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bonita</a:t>
            </a:r>
          </a:p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Casualidad.</a:t>
            </a:r>
            <a:endParaRPr lang="es-PE" sz="3000" dirty="0">
              <a:solidFill>
                <a:schemeClr val="bg1"/>
              </a:solidFill>
              <a:effectLst>
                <a:outerShdw dist="38100" dir="18900000" sx="101000" sy="101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6" y="5646616"/>
            <a:ext cx="1160345" cy="94638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9" y="4711701"/>
            <a:ext cx="982426" cy="80127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799306"/>
            <a:ext cx="778979" cy="63533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8" y="2264425"/>
            <a:ext cx="794137" cy="64770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" y="6192837"/>
            <a:ext cx="794137" cy="6477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1496434"/>
            <a:ext cx="704619" cy="67560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4" y="951639"/>
            <a:ext cx="453114" cy="4344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2" y="5646616"/>
            <a:ext cx="453114" cy="43445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9" y="4952086"/>
            <a:ext cx="334264" cy="320500"/>
          </a:xfrm>
          <a:prstGeom prst="rect">
            <a:avLst/>
          </a:prstGeom>
        </p:spPr>
      </p:pic>
      <p:pic>
        <p:nvPicPr>
          <p:cNvPr id="36" name="MegaIdea.Net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4" y="2588275"/>
            <a:ext cx="334264" cy="320500"/>
          </a:xfrm>
          <a:prstGeom prst="rect">
            <a:avLst/>
          </a:prstGeom>
        </p:spPr>
      </p:pic>
      <p:pic>
        <p:nvPicPr>
          <p:cNvPr id="37" name="MegaIdea.Net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3" y="5294952"/>
            <a:ext cx="334264" cy="320500"/>
          </a:xfrm>
          <a:prstGeom prst="rect">
            <a:avLst/>
          </a:prstGeom>
        </p:spPr>
      </p:pic>
      <p:pic>
        <p:nvPicPr>
          <p:cNvPr id="41" name="MegaIdea.Net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059048"/>
            <a:ext cx="280078" cy="268545"/>
          </a:xfrm>
          <a:prstGeom prst="rect">
            <a:avLst/>
          </a:prstGeom>
        </p:spPr>
      </p:pic>
      <p:pic>
        <p:nvPicPr>
          <p:cNvPr id="42" name="MegaIdea.Net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" y="298380"/>
            <a:ext cx="1160345" cy="946381"/>
          </a:xfrm>
          <a:prstGeom prst="rect">
            <a:avLst/>
          </a:prstGeom>
        </p:spPr>
      </p:pic>
      <p:pic>
        <p:nvPicPr>
          <p:cNvPr id="43" name="MegaIdea.Net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5" y="-140825"/>
            <a:ext cx="1160345" cy="946381"/>
          </a:xfrm>
          <a:prstGeom prst="rect">
            <a:avLst/>
          </a:prstGeom>
        </p:spPr>
      </p:pic>
      <p:pic>
        <p:nvPicPr>
          <p:cNvPr id="44" name="MegaIdea.Net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7" y="357742"/>
            <a:ext cx="948136" cy="773303"/>
          </a:xfrm>
          <a:prstGeom prst="rect">
            <a:avLst/>
          </a:prstGeom>
        </p:spPr>
      </p:pic>
      <p:pic>
        <p:nvPicPr>
          <p:cNvPr id="45" name="MegaIdea.Net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3" y="205013"/>
            <a:ext cx="736317" cy="600543"/>
          </a:xfrm>
          <a:prstGeom prst="rect">
            <a:avLst/>
          </a:prstGeom>
        </p:spPr>
      </p:pic>
      <p:pic>
        <p:nvPicPr>
          <p:cNvPr id="7" name="MegaIdea.Net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51" y="3858054"/>
            <a:ext cx="894281" cy="894281"/>
          </a:xfrm>
          <a:prstGeom prst="rect">
            <a:avLst/>
          </a:prstGeom>
        </p:spPr>
      </p:pic>
      <p:pic>
        <p:nvPicPr>
          <p:cNvPr id="23" name="MegaIdea.Net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" y="4557387"/>
            <a:ext cx="1281322" cy="1187981"/>
          </a:xfrm>
          <a:prstGeom prst="rect">
            <a:avLst/>
          </a:prstGeom>
        </p:spPr>
      </p:pic>
      <p:pic>
        <p:nvPicPr>
          <p:cNvPr id="24" name="MegaIdea.Net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8" y="4290111"/>
            <a:ext cx="4899463" cy="2662752"/>
          </a:xfrm>
          <a:prstGeom prst="rect">
            <a:avLst/>
          </a:prstGeom>
        </p:spPr>
      </p:pic>
      <p:pic>
        <p:nvPicPr>
          <p:cNvPr id="25" name="MegaIdea.Net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4" y="4290111"/>
            <a:ext cx="2555050" cy="2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9118E-6 4.54862E-6 L 3.99118E-6 -0.07218 " pathEditMode="relative" rAng="0" ptsTypes="AA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6" y="5646616"/>
            <a:ext cx="1160345" cy="9463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9" y="4711701"/>
            <a:ext cx="982426" cy="80127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799306"/>
            <a:ext cx="778979" cy="63533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8" y="2264425"/>
            <a:ext cx="794137" cy="64770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" y="6192837"/>
            <a:ext cx="794137" cy="64770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1496434"/>
            <a:ext cx="704619" cy="67560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4" y="951639"/>
            <a:ext cx="453114" cy="4344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2" y="5646616"/>
            <a:ext cx="453114" cy="43445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9" y="4952086"/>
            <a:ext cx="334264" cy="3205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4" y="2588275"/>
            <a:ext cx="334264" cy="3205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3" y="5294952"/>
            <a:ext cx="334264" cy="320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059048"/>
            <a:ext cx="280078" cy="26854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" y="298380"/>
            <a:ext cx="1160345" cy="94638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5" y="-140825"/>
            <a:ext cx="1160345" cy="94638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7" y="357742"/>
            <a:ext cx="948136" cy="77330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3" y="205013"/>
            <a:ext cx="736317" cy="600543"/>
          </a:xfrm>
          <a:prstGeom prst="rect">
            <a:avLst/>
          </a:prstGeom>
        </p:spPr>
      </p:pic>
      <p:pic>
        <p:nvPicPr>
          <p:cNvPr id="3" name="MegaIdea.Net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8" y="3462183"/>
            <a:ext cx="2782111" cy="4368866"/>
          </a:xfrm>
          <a:prstGeom prst="rect">
            <a:avLst/>
          </a:prstGeom>
        </p:spPr>
      </p:pic>
      <p:pic>
        <p:nvPicPr>
          <p:cNvPr id="49" name="MegaIdea.Net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7" y="-161914"/>
            <a:ext cx="4221605" cy="3030896"/>
          </a:xfrm>
          <a:prstGeom prst="rect">
            <a:avLst/>
          </a:prstGeom>
        </p:spPr>
      </p:pic>
      <p:pic>
        <p:nvPicPr>
          <p:cNvPr id="50" name="MegaIdea.Net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528" y="-28015"/>
            <a:ext cx="6528536" cy="3548117"/>
          </a:xfrm>
          <a:prstGeom prst="rect">
            <a:avLst/>
          </a:prstGeom>
        </p:spPr>
      </p:pic>
      <p:pic>
        <p:nvPicPr>
          <p:cNvPr id="51" name="MegaIdea.Net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8" y="4531302"/>
            <a:ext cx="1281322" cy="1187981"/>
          </a:xfrm>
          <a:prstGeom prst="rect">
            <a:avLst/>
          </a:prstGeom>
        </p:spPr>
      </p:pic>
      <p:pic>
        <p:nvPicPr>
          <p:cNvPr id="52" name="MegaIdea.Net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261" y="3515616"/>
            <a:ext cx="6076002" cy="3302175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550888" y="1339486"/>
            <a:ext cx="26340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3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Eres el </a:t>
            </a:r>
            <a:r>
              <a:rPr lang="es-PE" sz="33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ojala</a:t>
            </a: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 vea hoy</a:t>
            </a: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 todos</a:t>
            </a: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mis días.</a:t>
            </a:r>
            <a:endParaRPr lang="es-PE" sz="3300" dirty="0">
              <a:solidFill>
                <a:schemeClr val="bg1"/>
              </a:solidFill>
              <a:effectLst>
                <a:outerShdw dist="38100" dir="18900000" sx="101000" sy="101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4631E-6 4.44883E-6 L -4.04631E-6 -0.07218 " pathEditMode="relative" rAng="0" ptsTypes="AA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" y="-317426"/>
            <a:ext cx="4221605" cy="30308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7" y="3180346"/>
            <a:ext cx="3780694" cy="38455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6" y="5646616"/>
            <a:ext cx="1160345" cy="94638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9" y="4711701"/>
            <a:ext cx="982426" cy="80127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799306"/>
            <a:ext cx="778979" cy="63533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8" y="2264425"/>
            <a:ext cx="794137" cy="64770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" y="6192837"/>
            <a:ext cx="794137" cy="64770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1496434"/>
            <a:ext cx="704619" cy="67560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4" y="951639"/>
            <a:ext cx="453114" cy="43445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2" y="5646616"/>
            <a:ext cx="453114" cy="43445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39" y="4952086"/>
            <a:ext cx="334264" cy="3205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4" y="2588275"/>
            <a:ext cx="334264" cy="3205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3" y="5294952"/>
            <a:ext cx="334264" cy="3205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" y="3059048"/>
            <a:ext cx="280078" cy="26854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" y="298380"/>
            <a:ext cx="1160345" cy="94638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5" y="-140825"/>
            <a:ext cx="1160345" cy="94638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7" y="357742"/>
            <a:ext cx="948136" cy="77330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3" y="205013"/>
            <a:ext cx="736317" cy="600543"/>
          </a:xfrm>
          <a:prstGeom prst="rect">
            <a:avLst/>
          </a:prstGeom>
        </p:spPr>
      </p:pic>
      <p:pic>
        <p:nvPicPr>
          <p:cNvPr id="52" name="Robnei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785" y="-36294"/>
            <a:ext cx="5932394" cy="3224127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165268" y="1400979"/>
            <a:ext cx="343555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3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Pienso en ti más </a:t>
            </a:r>
            <a:endParaRPr lang="es-PE" sz="3300" dirty="0" smtClean="0">
              <a:solidFill>
                <a:schemeClr val="bg1"/>
              </a:solidFill>
              <a:effectLst>
                <a:outerShdw dist="38100" dir="18900000" sx="101000" sy="101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veces </a:t>
            </a:r>
            <a:r>
              <a:rPr lang="es-PE" sz="33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 las </a:t>
            </a:r>
            <a:endParaRPr lang="es-PE" sz="3300" dirty="0" smtClean="0">
              <a:solidFill>
                <a:schemeClr val="bg1"/>
              </a:solidFill>
              <a:effectLst>
                <a:outerShdw dist="38100" dir="18900000" sx="101000" sy="101000" algn="b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que </a:t>
            </a:r>
            <a:r>
              <a:rPr lang="es-PE" sz="3300" dirty="0">
                <a:solidFill>
                  <a:schemeClr val="bg1"/>
                </a:solidFill>
                <a:effectLst>
                  <a:outerShdw dist="38100" dir="18900000" sx="101000" sy="101000" algn="b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respiro.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92" y="3299598"/>
            <a:ext cx="2565749" cy="3439491"/>
          </a:xfrm>
          <a:prstGeom prst="rect">
            <a:avLst/>
          </a:prstGeom>
        </p:spPr>
      </p:pic>
      <p:pic>
        <p:nvPicPr>
          <p:cNvPr id="56" name="MegaIdea.Net 5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171"/>
            <a:ext cx="1281322" cy="1187981"/>
          </a:xfrm>
          <a:prstGeom prst="rect">
            <a:avLst/>
          </a:prstGeom>
        </p:spPr>
      </p:pic>
      <p:pic>
        <p:nvPicPr>
          <p:cNvPr id="58" name="MegaIdea.Net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19" y="3705360"/>
            <a:ext cx="5900934" cy="32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4252E-7 -2.71757E-6 L 8.34252E-7 -0.07217 " pathEditMode="relative" rAng="0" ptsTypes="AA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2" y="1285529"/>
            <a:ext cx="3129696" cy="39742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6" y="5646616"/>
            <a:ext cx="1160345" cy="9463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52" y="5463209"/>
            <a:ext cx="982426" cy="8012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5" y="6081072"/>
            <a:ext cx="778979" cy="635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71" y="840925"/>
            <a:ext cx="794137" cy="6477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" y="6192837"/>
            <a:ext cx="794137" cy="6477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1496434"/>
            <a:ext cx="704619" cy="6756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4" y="951639"/>
            <a:ext cx="453114" cy="4344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2" y="5646616"/>
            <a:ext cx="453114" cy="4344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6" y="5192609"/>
            <a:ext cx="334264" cy="320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4" y="2588275"/>
            <a:ext cx="334264" cy="320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3" y="5294952"/>
            <a:ext cx="334264" cy="3205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1" y="5698473"/>
            <a:ext cx="280078" cy="2685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" y="298380"/>
            <a:ext cx="1160345" cy="9463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5" y="-140825"/>
            <a:ext cx="1160345" cy="9463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7" y="357742"/>
            <a:ext cx="948136" cy="77330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3" y="205013"/>
            <a:ext cx="736317" cy="600543"/>
          </a:xfrm>
          <a:prstGeom prst="rect">
            <a:avLst/>
          </a:prstGeom>
        </p:spPr>
      </p:pic>
      <p:pic>
        <p:nvPicPr>
          <p:cNvPr id="23" name="MegaIdea.Net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865" y="-287417"/>
            <a:ext cx="8181288" cy="44463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" y="-44203"/>
            <a:ext cx="4221605" cy="3030896"/>
          </a:xfrm>
          <a:prstGeom prst="rect">
            <a:avLst/>
          </a:prstGeom>
        </p:spPr>
      </p:pic>
      <p:pic>
        <p:nvPicPr>
          <p:cNvPr id="27" name="MegaIdea.Net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109" y="3040864"/>
            <a:ext cx="7113321" cy="386593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" y="1145669"/>
            <a:ext cx="3810000" cy="38100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876845" y="3211805"/>
            <a:ext cx="281359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Comic Sans MS" panose="030F0702030302020204" pitchFamily="66" charset="0"/>
              </a:rPr>
              <a:t>Gracias</a:t>
            </a:r>
          </a:p>
          <a:p>
            <a:pPr algn="ctr"/>
            <a:r>
              <a:rPr lang="es-PE" sz="4000" b="1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Comic Sans MS" panose="030F0702030302020204" pitchFamily="66" charset="0"/>
              </a:rPr>
              <a:t>Por existir</a:t>
            </a:r>
            <a:endParaRPr lang="es-PE" sz="4000" b="1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16892" y="4482363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Comic Sans MS" panose="030F0702030302020204" pitchFamily="66" charset="0"/>
              </a:rPr>
              <a:t>Elizabeth</a:t>
            </a:r>
            <a:endParaRPr lang="es-PE" sz="4000" b="1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6" y="5646616"/>
            <a:ext cx="1160345" cy="9463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52" y="5463209"/>
            <a:ext cx="982426" cy="801270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5" y="6081072"/>
            <a:ext cx="778979" cy="6353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23" y="994467"/>
            <a:ext cx="794137" cy="6477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" y="6192837"/>
            <a:ext cx="794137" cy="647701"/>
          </a:xfrm>
          <a:prstGeom prst="rect">
            <a:avLst/>
          </a:prstGeom>
        </p:spPr>
      </p:pic>
      <p:pic>
        <p:nvPicPr>
          <p:cNvPr id="13" name="Robnei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9" y="1496434"/>
            <a:ext cx="704619" cy="6756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4" y="951639"/>
            <a:ext cx="453114" cy="434456"/>
          </a:xfrm>
          <a:prstGeom prst="rect">
            <a:avLst/>
          </a:prstGeom>
        </p:spPr>
      </p:pic>
      <p:pic>
        <p:nvPicPr>
          <p:cNvPr id="15" name="MegaIdea.Net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2" y="5646616"/>
            <a:ext cx="453114" cy="4344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6" y="5192609"/>
            <a:ext cx="334264" cy="320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4" y="2588275"/>
            <a:ext cx="334264" cy="320500"/>
          </a:xfrm>
          <a:prstGeom prst="rect">
            <a:avLst/>
          </a:prstGeom>
        </p:spPr>
      </p:pic>
      <p:pic>
        <p:nvPicPr>
          <p:cNvPr id="21" name="MegaIdea.Net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3" y="5294952"/>
            <a:ext cx="334264" cy="320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1" y="5698473"/>
            <a:ext cx="280078" cy="26854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9" y="298380"/>
            <a:ext cx="1160345" cy="946381"/>
          </a:xfrm>
          <a:prstGeom prst="rect">
            <a:avLst/>
          </a:prstGeom>
        </p:spPr>
      </p:pic>
      <p:pic>
        <p:nvPicPr>
          <p:cNvPr id="24" name="MegaIdea.Net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05" y="-140825"/>
            <a:ext cx="1160345" cy="94638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7" y="357742"/>
            <a:ext cx="948136" cy="77330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3" y="205013"/>
            <a:ext cx="736317" cy="6005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" y="1659561"/>
            <a:ext cx="4154380" cy="3181854"/>
          </a:xfrm>
          <a:prstGeom prst="rect">
            <a:avLst/>
          </a:prstGeom>
        </p:spPr>
      </p:pic>
      <p:pic>
        <p:nvPicPr>
          <p:cNvPr id="4" name="MegaIdea.Net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59">
            <a:off x="416763" y="1556790"/>
            <a:ext cx="3866012" cy="3584382"/>
          </a:xfrm>
          <a:prstGeom prst="rect">
            <a:avLst/>
          </a:prstGeom>
        </p:spPr>
      </p:pic>
      <p:pic>
        <p:nvPicPr>
          <p:cNvPr id="29" name="MegaIdea.Net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" y="-237580"/>
            <a:ext cx="4221605" cy="303089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640" y="-339633"/>
            <a:ext cx="5875465" cy="3193188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285626" y="6390966"/>
            <a:ext cx="374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Adobe Gothic Std B" panose="020B0800000000000000" pitchFamily="34" charset="-128"/>
              </a:rPr>
              <a:t>www.megaidea.net</a:t>
            </a:r>
            <a:endParaRPr lang="es-PE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Adobe Gothic Std B" panose="020B0800000000000000" pitchFamily="34" charset="-128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65" y="4096406"/>
            <a:ext cx="5590087" cy="30380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3284" y="3588297"/>
            <a:ext cx="339067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6000" b="1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Comic Sans MS" panose="030F0702030302020204" pitchFamily="66" charset="0"/>
              </a:rPr>
              <a:t>TE AMO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98116" y="4524079"/>
            <a:ext cx="319510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Comic Sans MS" panose="030F0702030302020204" pitchFamily="66" charset="0"/>
              </a:rPr>
              <a:t>ELIZABETH</a:t>
            </a:r>
            <a:endParaRPr lang="es-PE" sz="4000" b="1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3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47</Words>
  <Application>Microsoft Office PowerPoint</Application>
  <PresentationFormat>Personalizado</PresentationFormat>
  <Paragraphs>20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Robnei;MegaIdea.Net</dc:creator>
  <cp:keywords>Amor;Postal 01</cp:keywords>
  <cp:lastModifiedBy>WIN7</cp:lastModifiedBy>
  <cp:revision>137</cp:revision>
  <dcterms:created xsi:type="dcterms:W3CDTF">2018-10-27T00:59:17Z</dcterms:created>
  <dcterms:modified xsi:type="dcterms:W3CDTF">2019-09-19T15:16:51Z</dcterms:modified>
</cp:coreProperties>
</file>