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0620375"/>
  <p:notesSz cx="6858000" cy="9144000"/>
  <p:defaultTextStyle>
    <a:defPPr>
      <a:defRPr lang="es-PE"/>
    </a:defPPr>
    <a:lvl1pPr marL="0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1pPr>
    <a:lvl2pPr marL="495788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2pPr>
    <a:lvl3pPr marL="991575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3pPr>
    <a:lvl4pPr marL="1487363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4pPr>
    <a:lvl5pPr marL="1983151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5pPr>
    <a:lvl6pPr marL="2478938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6pPr>
    <a:lvl7pPr marL="2974726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7pPr>
    <a:lvl8pPr marL="3470514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8pPr>
    <a:lvl9pPr marL="3966301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223"/>
    <a:srgbClr val="DA251C"/>
    <a:srgbClr val="29166F"/>
    <a:srgbClr val="ED88B0"/>
    <a:srgbClr val="FEC802"/>
    <a:srgbClr val="FFCF3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2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8104"/>
            <a:ext cx="6425724" cy="3697464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018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919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5437"/>
            <a:ext cx="1630055" cy="90002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263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1467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47722"/>
            <a:ext cx="6520220" cy="441778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07296"/>
            <a:ext cx="6520220" cy="232320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200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083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5439"/>
            <a:ext cx="6520220" cy="205278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03468"/>
            <a:ext cx="3198096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79387"/>
            <a:ext cx="3198096" cy="57059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03468"/>
            <a:ext cx="3213847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79387"/>
            <a:ext cx="3213847" cy="57059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404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177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346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9140"/>
            <a:ext cx="3827085" cy="75473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5499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9140"/>
            <a:ext cx="3827085" cy="754735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6232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5439"/>
            <a:ext cx="6520220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27183"/>
            <a:ext cx="6520220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43516"/>
            <a:ext cx="2551390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776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www.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9" y="88963"/>
            <a:ext cx="7382256" cy="10442448"/>
          </a:xfrm>
          <a:prstGeom prst="rect">
            <a:avLst/>
          </a:prstGeom>
        </p:spPr>
      </p:pic>
      <p:sp>
        <p:nvSpPr>
          <p:cNvPr id="11" name="Nombre"/>
          <p:cNvSpPr txBox="1"/>
          <p:nvPr/>
        </p:nvSpPr>
        <p:spPr>
          <a:xfrm>
            <a:off x="3021924" y="1320875"/>
            <a:ext cx="14205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err="1" smtClean="0">
                <a:solidFill>
                  <a:srgbClr val="DA251C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Maryori</a:t>
            </a:r>
            <a:endParaRPr lang="es-PE" sz="3000" dirty="0">
              <a:solidFill>
                <a:srgbClr val="DA251C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12" name="Edad"/>
          <p:cNvSpPr txBox="1"/>
          <p:nvPr/>
        </p:nvSpPr>
        <p:spPr>
          <a:xfrm>
            <a:off x="3044060" y="1772529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effectLst>
                  <a:glow rad="127000">
                    <a:schemeClr val="bg1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effectLst>
                <a:glow rad="127000">
                  <a:schemeClr val="bg1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19" name="Creditos"/>
          <p:cNvSpPr txBox="1"/>
          <p:nvPr/>
        </p:nvSpPr>
        <p:spPr>
          <a:xfrm>
            <a:off x="1991745" y="-1315698"/>
            <a:ext cx="35726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dirty="0" smtClean="0"/>
              <a:t>Creado por</a:t>
            </a:r>
          </a:p>
          <a:p>
            <a:pPr algn="ctr"/>
            <a:r>
              <a:rPr lang="es-PE" sz="3200" dirty="0" err="1" smtClean="0"/>
              <a:t>wWw.Megaidea.Net</a:t>
            </a:r>
            <a:endParaRPr lang="es-PE" sz="3200" dirty="0"/>
          </a:p>
        </p:txBody>
      </p:sp>
      <p:sp>
        <p:nvSpPr>
          <p:cNvPr id="20" name="Nombre"/>
          <p:cNvSpPr txBox="1"/>
          <p:nvPr/>
        </p:nvSpPr>
        <p:spPr>
          <a:xfrm>
            <a:off x="3021925" y="3824589"/>
            <a:ext cx="14205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err="1" smtClean="0"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Maryori</a:t>
            </a:r>
            <a:endParaRPr lang="es-PE" sz="3000" dirty="0">
              <a:solidFill>
                <a:srgbClr val="FF0000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1" name="Edad"/>
          <p:cNvSpPr txBox="1"/>
          <p:nvPr/>
        </p:nvSpPr>
        <p:spPr>
          <a:xfrm>
            <a:off x="3044060" y="4276243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22" name="Nombre"/>
          <p:cNvSpPr txBox="1"/>
          <p:nvPr/>
        </p:nvSpPr>
        <p:spPr>
          <a:xfrm>
            <a:off x="3021924" y="6225044"/>
            <a:ext cx="14205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err="1" smtClean="0"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Maryori</a:t>
            </a:r>
            <a:endParaRPr lang="es-PE" sz="3000" dirty="0" smtClean="0"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3" name="Edad"/>
          <p:cNvSpPr txBox="1"/>
          <p:nvPr/>
        </p:nvSpPr>
        <p:spPr>
          <a:xfrm>
            <a:off x="3044060" y="6676698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FF0000"/>
              </a:solidFill>
              <a:effectLst>
                <a:glow rad="127000">
                  <a:schemeClr val="bg1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24" name="Nombre"/>
          <p:cNvSpPr txBox="1"/>
          <p:nvPr/>
        </p:nvSpPr>
        <p:spPr>
          <a:xfrm>
            <a:off x="3130781" y="8379751"/>
            <a:ext cx="14205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err="1" smtClean="0"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Maryori</a:t>
            </a:r>
            <a:endParaRPr lang="es-PE" sz="3000" dirty="0">
              <a:solidFill>
                <a:srgbClr val="FF0000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5" name="Edad"/>
          <p:cNvSpPr txBox="1"/>
          <p:nvPr/>
        </p:nvSpPr>
        <p:spPr>
          <a:xfrm>
            <a:off x="3152917" y="8831405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FFFF00"/>
              </a:solidFill>
              <a:effectLst>
                <a:glow rad="127000">
                  <a:schemeClr val="tx1"/>
                </a:glow>
              </a:effectLst>
              <a:latin typeface="Porky's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10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19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Beyond The Mountains</vt:lpstr>
      <vt:lpstr>Calibri</vt:lpstr>
      <vt:lpstr>Calibri Light</vt:lpstr>
      <vt:lpstr>Porky's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MegaIdea.Net</dc:creator>
  <cp:keywords>Cajita Caramelo</cp:keywords>
  <cp:lastModifiedBy>WIN7</cp:lastModifiedBy>
  <cp:revision>9</cp:revision>
  <dcterms:created xsi:type="dcterms:W3CDTF">2019-10-12T01:02:45Z</dcterms:created>
  <dcterms:modified xsi:type="dcterms:W3CDTF">2019-10-17T18:48:31Z</dcterms:modified>
</cp:coreProperties>
</file>