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559675" cy="10620375"/>
  <p:notesSz cx="6858000" cy="9144000"/>
  <p:defaultTextStyle>
    <a:defPPr>
      <a:defRPr lang="es-PE"/>
    </a:defPPr>
    <a:lvl1pPr marL="0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1pPr>
    <a:lvl2pPr marL="495788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2pPr>
    <a:lvl3pPr marL="991575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3pPr>
    <a:lvl4pPr marL="1487363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4pPr>
    <a:lvl5pPr marL="1983151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5pPr>
    <a:lvl6pPr marL="2478938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6pPr>
    <a:lvl7pPr marL="2974726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7pPr>
    <a:lvl8pPr marL="3470514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8pPr>
    <a:lvl9pPr marL="3966301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166F"/>
    <a:srgbClr val="85C223"/>
    <a:srgbClr val="DA251C"/>
    <a:srgbClr val="ED88B0"/>
    <a:srgbClr val="FEC802"/>
    <a:srgbClr val="FFCF37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9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38104"/>
            <a:ext cx="6425724" cy="3697464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578156"/>
            <a:ext cx="5669756" cy="256413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8018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9919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5437"/>
            <a:ext cx="1630055" cy="90002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5437"/>
            <a:ext cx="4795669" cy="90002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7263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1467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47722"/>
            <a:ext cx="6520220" cy="441778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07296"/>
            <a:ext cx="6520220" cy="232320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7200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27183"/>
            <a:ext cx="3212862" cy="673853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27183"/>
            <a:ext cx="3212862" cy="673853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083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5439"/>
            <a:ext cx="6520220" cy="205278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03468"/>
            <a:ext cx="3198096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79387"/>
            <a:ext cx="3198096" cy="570599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03468"/>
            <a:ext cx="3213847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79387"/>
            <a:ext cx="3213847" cy="570599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5404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2177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1346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29140"/>
            <a:ext cx="3827085" cy="754735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5499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29140"/>
            <a:ext cx="3827085" cy="754735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6232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5439"/>
            <a:ext cx="6520220" cy="205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27183"/>
            <a:ext cx="6520220" cy="6738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843516"/>
            <a:ext cx="2551390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7776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9" y="88963"/>
            <a:ext cx="7382256" cy="10442448"/>
          </a:xfrm>
          <a:prstGeom prst="rect">
            <a:avLst/>
          </a:prstGeom>
        </p:spPr>
      </p:pic>
      <p:sp>
        <p:nvSpPr>
          <p:cNvPr id="11" name="Nombre"/>
          <p:cNvSpPr txBox="1"/>
          <p:nvPr/>
        </p:nvSpPr>
        <p:spPr>
          <a:xfrm>
            <a:off x="2556251" y="1320875"/>
            <a:ext cx="23519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000" dirty="0" smtClean="0">
                <a:solidFill>
                  <a:srgbClr val="00B0F0"/>
                </a:solidFill>
                <a:effectLst>
                  <a:glow rad="241300">
                    <a:schemeClr val="bg1"/>
                  </a:glow>
                </a:effectLst>
                <a:latin typeface="Beyond The Mountains" pitchFamily="2" charset="0"/>
              </a:rPr>
              <a:t>Marco Antonio</a:t>
            </a:r>
            <a:endParaRPr lang="es-PE" sz="3000" dirty="0">
              <a:solidFill>
                <a:srgbClr val="00B0F0"/>
              </a:solidFill>
              <a:effectLst>
                <a:glow rad="241300">
                  <a:schemeClr val="bg1"/>
                </a:glow>
              </a:effectLst>
              <a:latin typeface="Beyond The Mountains" pitchFamily="2" charset="0"/>
            </a:endParaRPr>
          </a:p>
        </p:txBody>
      </p:sp>
      <p:sp>
        <p:nvSpPr>
          <p:cNvPr id="12" name="Edad"/>
          <p:cNvSpPr txBox="1"/>
          <p:nvPr/>
        </p:nvSpPr>
        <p:spPr>
          <a:xfrm>
            <a:off x="3044060" y="1772529"/>
            <a:ext cx="147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800" dirty="0" smtClean="0"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Porky's" panose="00000700000000000000" pitchFamily="2" charset="0"/>
              </a:rPr>
              <a:t>Mis 4 Añitos</a:t>
            </a:r>
            <a:endParaRPr lang="es-PE" sz="1800" dirty="0"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Porky's" panose="00000700000000000000" pitchFamily="2" charset="0"/>
            </a:endParaRPr>
          </a:p>
        </p:txBody>
      </p:sp>
      <p:sp>
        <p:nvSpPr>
          <p:cNvPr id="19" name="Creditos"/>
          <p:cNvSpPr txBox="1"/>
          <p:nvPr/>
        </p:nvSpPr>
        <p:spPr>
          <a:xfrm>
            <a:off x="1991745" y="-1315698"/>
            <a:ext cx="35726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dirty="0" smtClean="0"/>
              <a:t>Creado por</a:t>
            </a:r>
          </a:p>
          <a:p>
            <a:pPr algn="ctr"/>
            <a:r>
              <a:rPr lang="es-PE" sz="3200" dirty="0" err="1" smtClean="0"/>
              <a:t>wWw.Megaidea.Net</a:t>
            </a:r>
            <a:endParaRPr lang="es-PE" sz="3200" dirty="0"/>
          </a:p>
        </p:txBody>
      </p:sp>
      <p:sp>
        <p:nvSpPr>
          <p:cNvPr id="20" name="Nombre"/>
          <p:cNvSpPr txBox="1"/>
          <p:nvPr/>
        </p:nvSpPr>
        <p:spPr>
          <a:xfrm>
            <a:off x="2556251" y="3824589"/>
            <a:ext cx="23519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000" dirty="0" smtClean="0">
                <a:solidFill>
                  <a:srgbClr val="00B0F0"/>
                </a:solidFill>
                <a:effectLst>
                  <a:glow rad="241300">
                    <a:schemeClr val="bg1"/>
                  </a:glow>
                </a:effectLst>
                <a:latin typeface="Beyond The Mountains" pitchFamily="2" charset="0"/>
              </a:rPr>
              <a:t>Marco Antonio</a:t>
            </a:r>
            <a:endParaRPr lang="es-PE" sz="3000" dirty="0">
              <a:solidFill>
                <a:srgbClr val="00B0F0"/>
              </a:solidFill>
              <a:effectLst>
                <a:glow rad="241300">
                  <a:schemeClr val="bg1"/>
                </a:glow>
              </a:effectLst>
              <a:latin typeface="Beyond The Mountains" pitchFamily="2" charset="0"/>
            </a:endParaRPr>
          </a:p>
        </p:txBody>
      </p:sp>
      <p:sp>
        <p:nvSpPr>
          <p:cNvPr id="21" name="Edad"/>
          <p:cNvSpPr txBox="1"/>
          <p:nvPr/>
        </p:nvSpPr>
        <p:spPr>
          <a:xfrm>
            <a:off x="3044060" y="4276243"/>
            <a:ext cx="1471557" cy="369332"/>
          </a:xfrm>
          <a:prstGeom prst="rect">
            <a:avLst/>
          </a:prstGeom>
          <a:noFill/>
          <a:effectLst>
            <a:glow rad="127000">
              <a:srgbClr val="00B0F0"/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es-PE" sz="1800" dirty="0" smtClean="0">
                <a:solidFill>
                  <a:schemeClr val="bg1"/>
                </a:solidFill>
                <a:effectLst>
                  <a:glow rad="127000">
                    <a:srgbClr val="00B0F0"/>
                  </a:glow>
                </a:effectLst>
                <a:latin typeface="Porky's" panose="00000700000000000000" pitchFamily="2" charset="0"/>
              </a:rPr>
              <a:t>Mis 4 Añitos</a:t>
            </a:r>
            <a:endParaRPr lang="es-PE" sz="1800" dirty="0">
              <a:solidFill>
                <a:schemeClr val="bg1"/>
              </a:solidFill>
              <a:effectLst>
                <a:glow rad="127000">
                  <a:srgbClr val="00B0F0"/>
                </a:glow>
              </a:effectLst>
              <a:latin typeface="Porky's" panose="00000700000000000000" pitchFamily="2" charset="0"/>
            </a:endParaRPr>
          </a:p>
        </p:txBody>
      </p:sp>
      <p:sp>
        <p:nvSpPr>
          <p:cNvPr id="22" name="Nombre"/>
          <p:cNvSpPr txBox="1"/>
          <p:nvPr/>
        </p:nvSpPr>
        <p:spPr>
          <a:xfrm>
            <a:off x="2556251" y="6225044"/>
            <a:ext cx="23519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000" dirty="0" smtClean="0">
                <a:solidFill>
                  <a:srgbClr val="00B0F0"/>
                </a:solidFill>
                <a:effectLst>
                  <a:glow rad="241300">
                    <a:schemeClr val="bg1"/>
                  </a:glow>
                </a:effectLst>
                <a:latin typeface="Beyond The Mountains" pitchFamily="2" charset="0"/>
              </a:rPr>
              <a:t>Marco Antonio</a:t>
            </a:r>
            <a:endParaRPr lang="es-PE" sz="3000" dirty="0">
              <a:solidFill>
                <a:srgbClr val="00B0F0"/>
              </a:solidFill>
              <a:effectLst>
                <a:glow rad="241300">
                  <a:schemeClr val="bg1"/>
                </a:glow>
              </a:effectLst>
              <a:latin typeface="Beyond The Mountains" pitchFamily="2" charset="0"/>
            </a:endParaRPr>
          </a:p>
        </p:txBody>
      </p:sp>
      <p:sp>
        <p:nvSpPr>
          <p:cNvPr id="23" name="Edad"/>
          <p:cNvSpPr txBox="1"/>
          <p:nvPr/>
        </p:nvSpPr>
        <p:spPr>
          <a:xfrm>
            <a:off x="3044060" y="6676698"/>
            <a:ext cx="147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800" dirty="0" smtClean="0"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Porky's" panose="00000700000000000000" pitchFamily="2" charset="0"/>
              </a:rPr>
              <a:t>Mis 4 Añitos</a:t>
            </a:r>
            <a:endParaRPr lang="es-PE" sz="1800" dirty="0"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Porky's" panose="00000700000000000000" pitchFamily="2" charset="0"/>
            </a:endParaRPr>
          </a:p>
        </p:txBody>
      </p:sp>
      <p:sp>
        <p:nvSpPr>
          <p:cNvPr id="24" name="Nombre"/>
          <p:cNvSpPr txBox="1"/>
          <p:nvPr/>
        </p:nvSpPr>
        <p:spPr>
          <a:xfrm>
            <a:off x="2665108" y="8379751"/>
            <a:ext cx="23519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000" dirty="0" smtClean="0">
                <a:solidFill>
                  <a:srgbClr val="00B0F0"/>
                </a:solidFill>
                <a:effectLst>
                  <a:glow rad="241300">
                    <a:schemeClr val="bg1"/>
                  </a:glow>
                </a:effectLst>
                <a:latin typeface="Beyond The Mountains" pitchFamily="2" charset="0"/>
              </a:rPr>
              <a:t>Marco Antonio</a:t>
            </a:r>
            <a:endParaRPr lang="es-PE" sz="3000" dirty="0">
              <a:solidFill>
                <a:srgbClr val="00B0F0"/>
              </a:solidFill>
              <a:effectLst>
                <a:glow rad="241300">
                  <a:schemeClr val="bg1"/>
                </a:glow>
              </a:effectLst>
              <a:latin typeface="Beyond The Mountains" pitchFamily="2" charset="0"/>
            </a:endParaRPr>
          </a:p>
        </p:txBody>
      </p:sp>
      <p:sp>
        <p:nvSpPr>
          <p:cNvPr id="25" name="Edad"/>
          <p:cNvSpPr txBox="1"/>
          <p:nvPr/>
        </p:nvSpPr>
        <p:spPr>
          <a:xfrm>
            <a:off x="3152917" y="8831405"/>
            <a:ext cx="147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800" dirty="0" smtClean="0">
                <a:solidFill>
                  <a:schemeClr val="bg1"/>
                </a:solidFill>
                <a:effectLst>
                  <a:glow rad="127000">
                    <a:srgbClr val="00B0F0"/>
                  </a:glow>
                </a:effectLst>
                <a:latin typeface="Porky's" panose="00000700000000000000" pitchFamily="2" charset="0"/>
              </a:rPr>
              <a:t>Mis 4 Añitos</a:t>
            </a:r>
            <a:endParaRPr lang="es-PE" sz="1800" dirty="0">
              <a:solidFill>
                <a:schemeClr val="bg1"/>
              </a:solidFill>
              <a:effectLst>
                <a:glow rad="127000">
                  <a:srgbClr val="00B0F0"/>
                </a:glow>
              </a:effectLst>
              <a:latin typeface="Porky's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1101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23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Beyond The Mountains</vt:lpstr>
      <vt:lpstr>Calibri</vt:lpstr>
      <vt:lpstr>Calibri Light</vt:lpstr>
      <vt:lpstr>Porky's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MegaIdea.Net</dc:creator>
  <cp:keywords>Cajita Caramelo</cp:keywords>
  <cp:lastModifiedBy>WIN7</cp:lastModifiedBy>
  <cp:revision>13</cp:revision>
  <dcterms:created xsi:type="dcterms:W3CDTF">2019-10-12T01:02:45Z</dcterms:created>
  <dcterms:modified xsi:type="dcterms:W3CDTF">2019-10-17T18:33:10Z</dcterms:modified>
</cp:coreProperties>
</file>