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0620375"/>
  <p:notesSz cx="6858000" cy="9144000"/>
  <p:defaultTextStyle>
    <a:defPPr>
      <a:defRPr lang="es-PE"/>
    </a:defPPr>
    <a:lvl1pPr marL="0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1pPr>
    <a:lvl2pPr marL="495788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2pPr>
    <a:lvl3pPr marL="991575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3pPr>
    <a:lvl4pPr marL="1487363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4pPr>
    <a:lvl5pPr marL="1983151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5pPr>
    <a:lvl6pPr marL="2478938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6pPr>
    <a:lvl7pPr marL="2974726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7pPr>
    <a:lvl8pPr marL="3470514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8pPr>
    <a:lvl9pPr marL="3966301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88B0"/>
    <a:srgbClr val="FEC802"/>
    <a:srgbClr val="FFCF3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16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8104"/>
            <a:ext cx="6425724" cy="369746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018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919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5437"/>
            <a:ext cx="1630055" cy="90002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263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1467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47722"/>
            <a:ext cx="6520220" cy="441778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07296"/>
            <a:ext cx="6520220" cy="232320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200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83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5439"/>
            <a:ext cx="6520220" cy="205278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03468"/>
            <a:ext cx="3198096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79387"/>
            <a:ext cx="3198096" cy="57059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03468"/>
            <a:ext cx="3213847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79387"/>
            <a:ext cx="3213847" cy="57059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404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177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346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9140"/>
            <a:ext cx="3827085" cy="75473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499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9140"/>
            <a:ext cx="3827085" cy="754735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232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5439"/>
            <a:ext cx="6520220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27183"/>
            <a:ext cx="6520220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43516"/>
            <a:ext cx="2551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776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www.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9" y="82867"/>
            <a:ext cx="7382256" cy="10454640"/>
          </a:xfrm>
          <a:prstGeom prst="rect">
            <a:avLst/>
          </a:prstGeom>
        </p:spPr>
      </p:pic>
      <p:sp>
        <p:nvSpPr>
          <p:cNvPr id="11" name="Maryori Saori"/>
          <p:cNvSpPr txBox="1"/>
          <p:nvPr/>
        </p:nvSpPr>
        <p:spPr>
          <a:xfrm>
            <a:off x="2714945" y="1320875"/>
            <a:ext cx="20345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500" dirty="0" err="1" smtClean="0">
                <a:gradFill>
                  <a:gsLst>
                    <a:gs pos="0">
                      <a:srgbClr val="FEC802"/>
                    </a:gs>
                    <a:gs pos="84000">
                      <a:srgbClr val="FF6600"/>
                    </a:gs>
                  </a:gsLst>
                  <a:lin ang="5400000" scaled="1"/>
                </a:gradFill>
                <a:latin typeface="Beyond The Mountains" pitchFamily="2" charset="0"/>
              </a:rPr>
              <a:t>Maryori</a:t>
            </a:r>
            <a:r>
              <a:rPr lang="es-PE" sz="2500" dirty="0" smtClean="0">
                <a:gradFill>
                  <a:gsLst>
                    <a:gs pos="0">
                      <a:srgbClr val="FEC802"/>
                    </a:gs>
                    <a:gs pos="84000">
                      <a:srgbClr val="FF6600"/>
                    </a:gs>
                  </a:gsLst>
                  <a:lin ang="5400000" scaled="1"/>
                </a:gradFill>
                <a:latin typeface="Beyond The Mountains" pitchFamily="2" charset="0"/>
              </a:rPr>
              <a:t> </a:t>
            </a:r>
            <a:r>
              <a:rPr lang="es-PE" sz="2500" dirty="0" err="1" smtClean="0">
                <a:gradFill>
                  <a:gsLst>
                    <a:gs pos="0">
                      <a:srgbClr val="FEC802"/>
                    </a:gs>
                    <a:gs pos="84000">
                      <a:srgbClr val="FF6600"/>
                    </a:gs>
                  </a:gsLst>
                  <a:lin ang="5400000" scaled="1"/>
                </a:gradFill>
                <a:latin typeface="Beyond The Mountains" pitchFamily="2" charset="0"/>
              </a:rPr>
              <a:t>Saori</a:t>
            </a:r>
            <a:endParaRPr lang="es-PE" sz="2500" dirty="0">
              <a:gradFill>
                <a:gsLst>
                  <a:gs pos="0">
                    <a:srgbClr val="FEC802"/>
                  </a:gs>
                  <a:gs pos="84000">
                    <a:srgbClr val="FF6600"/>
                  </a:gs>
                </a:gsLst>
                <a:lin ang="5400000" scaled="1"/>
              </a:gradFill>
              <a:latin typeface="Beyond The Mountains" pitchFamily="2" charset="0"/>
            </a:endParaRPr>
          </a:p>
        </p:txBody>
      </p:sp>
      <p:sp>
        <p:nvSpPr>
          <p:cNvPr id="12" name="Edad"/>
          <p:cNvSpPr txBox="1"/>
          <p:nvPr/>
        </p:nvSpPr>
        <p:spPr>
          <a:xfrm>
            <a:off x="3044060" y="1656417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ED88B0"/>
                </a:solidFill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ED88B0"/>
              </a:solidFill>
              <a:latin typeface="Porky's" panose="00000700000000000000" pitchFamily="2" charset="0"/>
            </a:endParaRPr>
          </a:p>
        </p:txBody>
      </p:sp>
      <p:sp>
        <p:nvSpPr>
          <p:cNvPr id="13" name="Maryori Saori"/>
          <p:cNvSpPr txBox="1"/>
          <p:nvPr/>
        </p:nvSpPr>
        <p:spPr>
          <a:xfrm>
            <a:off x="2714945" y="3659729"/>
            <a:ext cx="20345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500" dirty="0" err="1" smtClean="0">
                <a:gradFill>
                  <a:gsLst>
                    <a:gs pos="0">
                      <a:srgbClr val="FEC802"/>
                    </a:gs>
                    <a:gs pos="84000">
                      <a:srgbClr val="FF6600"/>
                    </a:gs>
                  </a:gsLst>
                  <a:lin ang="5400000" scaled="1"/>
                </a:gradFill>
                <a:latin typeface="Beyond The Mountains" pitchFamily="2" charset="0"/>
              </a:rPr>
              <a:t>Maryori</a:t>
            </a:r>
            <a:r>
              <a:rPr lang="es-PE" sz="2500" dirty="0" smtClean="0">
                <a:gradFill>
                  <a:gsLst>
                    <a:gs pos="0">
                      <a:srgbClr val="FEC802"/>
                    </a:gs>
                    <a:gs pos="84000">
                      <a:srgbClr val="FF6600"/>
                    </a:gs>
                  </a:gsLst>
                  <a:lin ang="5400000" scaled="1"/>
                </a:gradFill>
                <a:latin typeface="Beyond The Mountains" pitchFamily="2" charset="0"/>
              </a:rPr>
              <a:t> </a:t>
            </a:r>
            <a:r>
              <a:rPr lang="es-PE" sz="2500" dirty="0" err="1" smtClean="0">
                <a:gradFill>
                  <a:gsLst>
                    <a:gs pos="0">
                      <a:srgbClr val="FEC802"/>
                    </a:gs>
                    <a:gs pos="84000">
                      <a:srgbClr val="FF6600"/>
                    </a:gs>
                  </a:gsLst>
                  <a:lin ang="5400000" scaled="1"/>
                </a:gradFill>
                <a:latin typeface="Beyond The Mountains" pitchFamily="2" charset="0"/>
              </a:rPr>
              <a:t>Saori</a:t>
            </a:r>
            <a:endParaRPr lang="es-PE" sz="2500" dirty="0">
              <a:gradFill>
                <a:gsLst>
                  <a:gs pos="0">
                    <a:srgbClr val="FEC802"/>
                  </a:gs>
                  <a:gs pos="84000">
                    <a:srgbClr val="FF6600"/>
                  </a:gs>
                </a:gsLst>
                <a:lin ang="5400000" scaled="1"/>
              </a:gradFill>
              <a:latin typeface="Beyond The Mountains" pitchFamily="2" charset="0"/>
            </a:endParaRPr>
          </a:p>
        </p:txBody>
      </p:sp>
      <p:sp>
        <p:nvSpPr>
          <p:cNvPr id="14" name="Edad"/>
          <p:cNvSpPr txBox="1"/>
          <p:nvPr/>
        </p:nvSpPr>
        <p:spPr>
          <a:xfrm>
            <a:off x="3044060" y="3995271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ED88B0"/>
                </a:solidFill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ED88B0"/>
              </a:solidFill>
              <a:latin typeface="Porky's" panose="00000700000000000000" pitchFamily="2" charset="0"/>
            </a:endParaRPr>
          </a:p>
        </p:txBody>
      </p:sp>
      <p:sp>
        <p:nvSpPr>
          <p:cNvPr id="15" name="Maryori Saori"/>
          <p:cNvSpPr txBox="1"/>
          <p:nvPr/>
        </p:nvSpPr>
        <p:spPr>
          <a:xfrm>
            <a:off x="2716079" y="5976950"/>
            <a:ext cx="20345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500" dirty="0" err="1" smtClean="0">
                <a:gradFill>
                  <a:gsLst>
                    <a:gs pos="0">
                      <a:srgbClr val="FEC802"/>
                    </a:gs>
                    <a:gs pos="84000">
                      <a:srgbClr val="FF6600"/>
                    </a:gs>
                  </a:gsLst>
                  <a:lin ang="5400000" scaled="1"/>
                </a:gradFill>
                <a:latin typeface="Beyond The Mountains" pitchFamily="2" charset="0"/>
              </a:rPr>
              <a:t>Maryori</a:t>
            </a:r>
            <a:r>
              <a:rPr lang="es-PE" sz="2500" dirty="0" smtClean="0">
                <a:gradFill>
                  <a:gsLst>
                    <a:gs pos="0">
                      <a:srgbClr val="FEC802"/>
                    </a:gs>
                    <a:gs pos="84000">
                      <a:srgbClr val="FF6600"/>
                    </a:gs>
                  </a:gsLst>
                  <a:lin ang="5400000" scaled="1"/>
                </a:gradFill>
                <a:latin typeface="Beyond The Mountains" pitchFamily="2" charset="0"/>
              </a:rPr>
              <a:t> </a:t>
            </a:r>
            <a:r>
              <a:rPr lang="es-PE" sz="2500" dirty="0" err="1" smtClean="0">
                <a:gradFill>
                  <a:gsLst>
                    <a:gs pos="0">
                      <a:srgbClr val="FEC802"/>
                    </a:gs>
                    <a:gs pos="84000">
                      <a:srgbClr val="FF6600"/>
                    </a:gs>
                  </a:gsLst>
                  <a:lin ang="5400000" scaled="1"/>
                </a:gradFill>
                <a:latin typeface="Beyond The Mountains" pitchFamily="2" charset="0"/>
              </a:rPr>
              <a:t>Saori</a:t>
            </a:r>
            <a:endParaRPr lang="es-PE" sz="2500" dirty="0">
              <a:gradFill>
                <a:gsLst>
                  <a:gs pos="0">
                    <a:srgbClr val="FEC802"/>
                  </a:gs>
                  <a:gs pos="84000">
                    <a:srgbClr val="FF6600"/>
                  </a:gs>
                </a:gsLst>
                <a:lin ang="5400000" scaled="1"/>
              </a:gradFill>
              <a:latin typeface="Beyond The Mountains" pitchFamily="2" charset="0"/>
            </a:endParaRPr>
          </a:p>
        </p:txBody>
      </p:sp>
      <p:sp>
        <p:nvSpPr>
          <p:cNvPr id="16" name="Edad"/>
          <p:cNvSpPr txBox="1"/>
          <p:nvPr/>
        </p:nvSpPr>
        <p:spPr>
          <a:xfrm>
            <a:off x="3045194" y="6312492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ED88B0"/>
                </a:solidFill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ED88B0"/>
              </a:solidFill>
              <a:latin typeface="Porky's" panose="00000700000000000000" pitchFamily="2" charset="0"/>
            </a:endParaRPr>
          </a:p>
        </p:txBody>
      </p:sp>
      <p:sp>
        <p:nvSpPr>
          <p:cNvPr id="17" name="Maryori Saori"/>
          <p:cNvSpPr txBox="1"/>
          <p:nvPr/>
        </p:nvSpPr>
        <p:spPr>
          <a:xfrm>
            <a:off x="2713175" y="8349693"/>
            <a:ext cx="20345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500" dirty="0" err="1" smtClean="0">
                <a:gradFill>
                  <a:gsLst>
                    <a:gs pos="0">
                      <a:srgbClr val="FEC802"/>
                    </a:gs>
                    <a:gs pos="84000">
                      <a:srgbClr val="FF6600"/>
                    </a:gs>
                  </a:gsLst>
                  <a:lin ang="5400000" scaled="1"/>
                </a:gradFill>
                <a:latin typeface="Beyond The Mountains" pitchFamily="2" charset="0"/>
              </a:rPr>
              <a:t>Maryori</a:t>
            </a:r>
            <a:r>
              <a:rPr lang="es-PE" sz="2500" dirty="0" smtClean="0">
                <a:gradFill>
                  <a:gsLst>
                    <a:gs pos="0">
                      <a:srgbClr val="FEC802"/>
                    </a:gs>
                    <a:gs pos="84000">
                      <a:srgbClr val="FF6600"/>
                    </a:gs>
                  </a:gsLst>
                  <a:lin ang="5400000" scaled="1"/>
                </a:gradFill>
                <a:latin typeface="Beyond The Mountains" pitchFamily="2" charset="0"/>
              </a:rPr>
              <a:t> </a:t>
            </a:r>
            <a:r>
              <a:rPr lang="es-PE" sz="2500" dirty="0" err="1" smtClean="0">
                <a:gradFill>
                  <a:gsLst>
                    <a:gs pos="0">
                      <a:srgbClr val="FEC802"/>
                    </a:gs>
                    <a:gs pos="84000">
                      <a:srgbClr val="FF6600"/>
                    </a:gs>
                  </a:gsLst>
                  <a:lin ang="5400000" scaled="1"/>
                </a:gradFill>
                <a:latin typeface="Beyond The Mountains" pitchFamily="2" charset="0"/>
              </a:rPr>
              <a:t>Saori</a:t>
            </a:r>
            <a:endParaRPr lang="es-PE" sz="2500" dirty="0">
              <a:gradFill>
                <a:gsLst>
                  <a:gs pos="0">
                    <a:srgbClr val="FEC802"/>
                  </a:gs>
                  <a:gs pos="84000">
                    <a:srgbClr val="FF6600"/>
                  </a:gs>
                </a:gsLst>
                <a:lin ang="5400000" scaled="1"/>
              </a:gradFill>
              <a:latin typeface="Beyond The Mountains" pitchFamily="2" charset="0"/>
            </a:endParaRPr>
          </a:p>
        </p:txBody>
      </p:sp>
      <p:sp>
        <p:nvSpPr>
          <p:cNvPr id="18" name="Edad"/>
          <p:cNvSpPr txBox="1"/>
          <p:nvPr/>
        </p:nvSpPr>
        <p:spPr>
          <a:xfrm>
            <a:off x="3042290" y="8685235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ED88B0"/>
                </a:solidFill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ED88B0"/>
              </a:solidFill>
              <a:latin typeface="Porky's" panose="00000700000000000000" pitchFamily="2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991745" y="-1315698"/>
            <a:ext cx="35726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dirty="0" smtClean="0"/>
              <a:t>Creado por</a:t>
            </a:r>
          </a:p>
          <a:p>
            <a:pPr algn="ctr"/>
            <a:r>
              <a:rPr lang="es-PE" sz="3200" dirty="0" err="1" smtClean="0"/>
              <a:t>wWw.Megaidea.Net</a:t>
            </a: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3834110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23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Beyond The Mountains</vt:lpstr>
      <vt:lpstr>Calibri</vt:lpstr>
      <vt:lpstr>Calibri Light</vt:lpstr>
      <vt:lpstr>Porky's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Cajita Caramelo</cp:keywords>
  <cp:lastModifiedBy>WIN7</cp:lastModifiedBy>
  <cp:revision>7</cp:revision>
  <dcterms:created xsi:type="dcterms:W3CDTF">2019-10-12T01:02:45Z</dcterms:created>
  <dcterms:modified xsi:type="dcterms:W3CDTF">2019-10-17T18:43:32Z</dcterms:modified>
</cp:coreProperties>
</file>