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Romantic" pitchFamily="2" charset="2"/>
      <p:regular r:id="rId3"/>
      <p:bold r:id="rId4"/>
      <p:italic r:id="rId5"/>
    </p:embeddedFont>
    <p:embeddedFont>
      <p:font typeface="Calibri Light" charset="0"/>
      <p:regular r:id="rId6"/>
      <p:italic r:id="rId7"/>
    </p:embeddedFon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Quincho Script PERSONAL USE" pitchFamily="2" charset="0"/>
      <p:regular r:id="rId12"/>
    </p:embeddedFont>
    <p:embeddedFont>
      <p:font typeface="Beyond The Mountains" pitchFamily="2" charset="0"/>
      <p:regular r:id="rId13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C784"/>
    <a:srgbClr val="FBF4BC"/>
    <a:srgbClr val="FB75BF"/>
    <a:srgbClr val="48BCEA"/>
    <a:srgbClr val="BB8E2E"/>
    <a:srgbClr val="5A56C3"/>
    <a:srgbClr val="F36FBB"/>
    <a:srgbClr val="59D5BA"/>
    <a:srgbClr val="82DFCA"/>
    <a:srgbClr val="927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-2460" y="-102"/>
      </p:cViewPr>
      <p:guideLst>
        <p:guide orient="horz" pos="2267"/>
        <p:guide pos="15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771-5CAD-4631-9769-8559E3FC8E26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gaidea.Net 9"/>
          <p:cNvSpPr txBox="1"/>
          <p:nvPr/>
        </p:nvSpPr>
        <p:spPr>
          <a:xfrm>
            <a:off x="1100567" y="5794070"/>
            <a:ext cx="317962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 smtClean="0">
                <a:solidFill>
                  <a:schemeClr val="bg1"/>
                </a:solidFill>
                <a:effectLst/>
                <a:latin typeface="Romantic" panose="00000400000000000000" pitchFamily="2" charset="2"/>
              </a:rPr>
              <a:t>Te</a:t>
            </a:r>
            <a:r>
              <a:rPr lang="en-US" sz="1900" dirty="0" smtClean="0">
                <a:solidFill>
                  <a:schemeClr val="bg1"/>
                </a:solidFill>
                <a:effectLst/>
                <a:latin typeface="Romantic" panose="00000400000000000000" pitchFamily="2" charset="2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effectLst/>
                <a:latin typeface="Romantic" panose="00000400000000000000" pitchFamily="2" charset="2"/>
              </a:rPr>
              <a:t>espero</a:t>
            </a:r>
            <a:r>
              <a:rPr lang="en-US" sz="1900" dirty="0" smtClean="0">
                <a:solidFill>
                  <a:schemeClr val="bg1"/>
                </a:solidFill>
                <a:effectLst/>
                <a:latin typeface="Romantic" panose="00000400000000000000" pitchFamily="2" charset="2"/>
              </a:rPr>
              <a:t>..!!!!</a:t>
            </a:r>
            <a:endParaRPr lang="en-US" sz="1900" dirty="0">
              <a:solidFill>
                <a:schemeClr val="bg1"/>
              </a:solidFill>
              <a:effectLst/>
              <a:latin typeface="Romantic" panose="00000400000000000000" pitchFamily="2" charset="2"/>
            </a:endParaRPr>
          </a:p>
        </p:txBody>
      </p:sp>
      <p:sp>
        <p:nvSpPr>
          <p:cNvPr id="13" name="Megaidea.Net 8"/>
          <p:cNvSpPr txBox="1"/>
          <p:nvPr/>
        </p:nvSpPr>
        <p:spPr>
          <a:xfrm>
            <a:off x="964327" y="4522394"/>
            <a:ext cx="3325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BF4BC"/>
                </a:solidFill>
                <a:effectLst/>
                <a:latin typeface="Romantic" panose="00000400000000000000" pitchFamily="2" charset="2"/>
              </a:rPr>
              <a:t>El </a:t>
            </a:r>
            <a:r>
              <a:rPr lang="en-US" sz="1800" dirty="0" err="1" smtClean="0">
                <a:solidFill>
                  <a:srgbClr val="FBF4BC"/>
                </a:solidFill>
                <a:effectLst/>
                <a:latin typeface="Romantic" panose="00000400000000000000" pitchFamily="2" charset="2"/>
              </a:rPr>
              <a:t>dia</a:t>
            </a:r>
            <a:r>
              <a:rPr lang="en-US" sz="1800" dirty="0" smtClean="0">
                <a:solidFill>
                  <a:srgbClr val="FBF4BC"/>
                </a:solidFill>
                <a:effectLst/>
                <a:latin typeface="Romantic" panose="00000400000000000000" pitchFamily="2" charset="2"/>
              </a:rPr>
              <a:t> </a:t>
            </a:r>
            <a:r>
              <a:rPr lang="en-US" sz="1800" dirty="0" err="1" smtClean="0">
                <a:solidFill>
                  <a:srgbClr val="FBF4BC"/>
                </a:solidFill>
                <a:effectLst/>
                <a:latin typeface="Romantic" panose="00000400000000000000" pitchFamily="2" charset="2"/>
              </a:rPr>
              <a:t>Sábado</a:t>
            </a:r>
            <a:r>
              <a:rPr lang="en-US" sz="1800" dirty="0" smtClean="0">
                <a:solidFill>
                  <a:srgbClr val="FBF4BC"/>
                </a:solidFill>
                <a:effectLst/>
                <a:latin typeface="Romantic" panose="00000400000000000000" pitchFamily="2" charset="2"/>
              </a:rPr>
              <a:t> 12 de </a:t>
            </a:r>
            <a:r>
              <a:rPr lang="en-US" sz="1800" dirty="0" err="1" smtClean="0">
                <a:solidFill>
                  <a:srgbClr val="FBF4BC"/>
                </a:solidFill>
                <a:effectLst/>
                <a:latin typeface="Romantic" panose="00000400000000000000" pitchFamily="2" charset="2"/>
              </a:rPr>
              <a:t>Marzo</a:t>
            </a:r>
            <a:endParaRPr lang="en-US" sz="1800" dirty="0" smtClean="0">
              <a:solidFill>
                <a:srgbClr val="FBF4BC"/>
              </a:solidFill>
              <a:effectLst/>
              <a:latin typeface="Romantic" panose="00000400000000000000" pitchFamily="2" charset="2"/>
            </a:endParaRPr>
          </a:p>
          <a:p>
            <a:pPr marL="342900" indent="-342900" algn="ctr">
              <a:buFont typeface="Romantic" panose="00000400000000000000" pitchFamily="2" charset="2"/>
              <a:buChar char="A"/>
            </a:pPr>
            <a:r>
              <a:rPr lang="en-US" sz="1800" dirty="0" err="1" smtClean="0">
                <a:solidFill>
                  <a:srgbClr val="FBF4BC"/>
                </a:solidFill>
                <a:latin typeface="Romantic" panose="00000400000000000000" pitchFamily="2" charset="2"/>
              </a:rPr>
              <a:t>las</a:t>
            </a:r>
            <a:r>
              <a:rPr lang="en-US" sz="1800" dirty="0" smtClean="0">
                <a:solidFill>
                  <a:srgbClr val="FBF4BC"/>
                </a:solidFill>
                <a:latin typeface="Romantic" panose="00000400000000000000" pitchFamily="2" charset="2"/>
              </a:rPr>
              <a:t> 3:00 pm.</a:t>
            </a:r>
          </a:p>
          <a:p>
            <a:pPr algn="ctr"/>
            <a:r>
              <a:rPr lang="en-US" sz="1800" dirty="0" smtClean="0">
                <a:solidFill>
                  <a:srgbClr val="FBF4BC"/>
                </a:solidFill>
                <a:latin typeface="Romantic" panose="00000400000000000000" pitchFamily="2" charset="2"/>
              </a:rPr>
              <a:t>En la </a:t>
            </a:r>
            <a:r>
              <a:rPr lang="en-US" sz="1800" dirty="0" err="1" smtClean="0">
                <a:solidFill>
                  <a:srgbClr val="FBF4BC"/>
                </a:solidFill>
                <a:latin typeface="Romantic" panose="00000400000000000000" pitchFamily="2" charset="2"/>
              </a:rPr>
              <a:t>Asoc</a:t>
            </a:r>
            <a:r>
              <a:rPr lang="en-US" sz="1800" dirty="0" smtClean="0">
                <a:solidFill>
                  <a:srgbClr val="FBF4BC"/>
                </a:solidFill>
                <a:latin typeface="Romantic" panose="00000400000000000000" pitchFamily="2" charset="2"/>
              </a:rPr>
              <a:t>. Los Rosales</a:t>
            </a:r>
          </a:p>
          <a:p>
            <a:pPr algn="ctr"/>
            <a:r>
              <a:rPr lang="en-US" sz="1800" dirty="0" smtClean="0">
                <a:solidFill>
                  <a:srgbClr val="FBF4BC"/>
                </a:solidFill>
                <a:latin typeface="Romantic" panose="00000400000000000000" pitchFamily="2" charset="2"/>
              </a:rPr>
              <a:t> A - 11</a:t>
            </a:r>
            <a:endParaRPr lang="en-US" sz="1800" dirty="0">
              <a:solidFill>
                <a:srgbClr val="FBF4BC"/>
              </a:solidFill>
              <a:effectLst/>
              <a:latin typeface="Romantic" panose="00000400000000000000" pitchFamily="2" charset="2"/>
            </a:endParaRPr>
          </a:p>
        </p:txBody>
      </p:sp>
      <p:pic>
        <p:nvPicPr>
          <p:cNvPr id="19" name="Megaidea.Net 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68" y="4334748"/>
            <a:ext cx="2329020" cy="200346"/>
          </a:xfrm>
          <a:prstGeom prst="rect">
            <a:avLst/>
          </a:prstGeom>
        </p:spPr>
      </p:pic>
      <p:sp>
        <p:nvSpPr>
          <p:cNvPr id="20" name="Megaidea.Net 6"/>
          <p:cNvSpPr txBox="1"/>
          <p:nvPr/>
        </p:nvSpPr>
        <p:spPr>
          <a:xfrm>
            <a:off x="1339760" y="3587187"/>
            <a:ext cx="2293864" cy="6309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500" dirty="0" smtClean="0">
                <a:blipFill>
                  <a:blip r:embed="rId4"/>
                  <a:tile tx="0" ty="0" sx="100000" sy="100000" flip="none" algn="tl"/>
                </a:blipFill>
                <a:latin typeface="Quincho Script PERSONAL USE" pitchFamily="2" charset="0"/>
              </a:rPr>
              <a:t>Lucia</a:t>
            </a:r>
            <a:endParaRPr lang="en-US" sz="3500" dirty="0">
              <a:blipFill>
                <a:blip r:embed="rId4"/>
                <a:tile tx="0" ty="0" sx="100000" sy="100000" flip="none" algn="tl"/>
              </a:blipFill>
              <a:latin typeface="Quincho Script PERSONAL USE" pitchFamily="2" charset="0"/>
            </a:endParaRPr>
          </a:p>
        </p:txBody>
      </p:sp>
      <p:pic>
        <p:nvPicPr>
          <p:cNvPr id="21" name="Megaidea.Net 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91" y="3372535"/>
            <a:ext cx="2329020" cy="200346"/>
          </a:xfrm>
          <a:prstGeom prst="rect">
            <a:avLst/>
          </a:prstGeom>
        </p:spPr>
      </p:pic>
      <p:sp>
        <p:nvSpPr>
          <p:cNvPr id="22" name="Megaidea.Net 4"/>
          <p:cNvSpPr txBox="1"/>
          <p:nvPr/>
        </p:nvSpPr>
        <p:spPr>
          <a:xfrm>
            <a:off x="942555" y="2984186"/>
            <a:ext cx="332544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 smtClean="0">
                <a:solidFill>
                  <a:srgbClr val="FBF4BC"/>
                </a:solidFill>
                <a:effectLst/>
                <a:latin typeface="Romantic" panose="00000400000000000000" pitchFamily="2" charset="2"/>
              </a:rPr>
              <a:t>Ven</a:t>
            </a:r>
            <a:r>
              <a:rPr lang="en-US" sz="1900" dirty="0" smtClean="0">
                <a:solidFill>
                  <a:srgbClr val="FBF4BC"/>
                </a:solidFill>
                <a:effectLst/>
                <a:latin typeface="Romantic" panose="00000400000000000000" pitchFamily="2" charset="2"/>
              </a:rPr>
              <a:t> a </a:t>
            </a:r>
            <a:r>
              <a:rPr lang="en-US" sz="1900" dirty="0" err="1" smtClean="0">
                <a:solidFill>
                  <a:srgbClr val="FBF4BC"/>
                </a:solidFill>
                <a:effectLst/>
                <a:latin typeface="Romantic" panose="00000400000000000000" pitchFamily="2" charset="2"/>
              </a:rPr>
              <a:t>festejar</a:t>
            </a:r>
            <a:r>
              <a:rPr lang="en-US" sz="1900" dirty="0" smtClean="0">
                <a:solidFill>
                  <a:srgbClr val="FBF4BC"/>
                </a:solidFill>
                <a:effectLst/>
                <a:latin typeface="Romantic" panose="00000400000000000000" pitchFamily="2" charset="2"/>
              </a:rPr>
              <a:t> con</a:t>
            </a:r>
            <a:endParaRPr lang="en-US" sz="1900" dirty="0">
              <a:solidFill>
                <a:srgbClr val="FBF4BC"/>
              </a:solidFill>
              <a:effectLst/>
              <a:latin typeface="Romantic" panose="00000400000000000000" pitchFamily="2" charset="2"/>
            </a:endParaRPr>
          </a:p>
        </p:txBody>
      </p:sp>
      <p:sp>
        <p:nvSpPr>
          <p:cNvPr id="23" name="Megaidea.Net 3"/>
          <p:cNvSpPr txBox="1"/>
          <p:nvPr/>
        </p:nvSpPr>
        <p:spPr>
          <a:xfrm>
            <a:off x="1814417" y="2509044"/>
            <a:ext cx="1512190" cy="5048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000" dirty="0" err="1" smtClean="0"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Quincho Script PERSONAL USE" pitchFamily="2" charset="0"/>
              </a:rPr>
              <a:t>Años</a:t>
            </a:r>
            <a:endParaRPr lang="en-US" sz="3000" dirty="0">
              <a:blipFill dpi="0" rotWithShape="1">
                <a:blip r:embed="rId4"/>
                <a:srcRect/>
                <a:tile tx="0" ty="0" sx="100000" sy="100000" flip="none" algn="tl"/>
              </a:blipFill>
              <a:latin typeface="Quincho Script PERSONAL USE" pitchFamily="2" charset="0"/>
            </a:endParaRPr>
          </a:p>
        </p:txBody>
      </p:sp>
      <p:sp>
        <p:nvSpPr>
          <p:cNvPr id="24" name="Megaidea.Net 2"/>
          <p:cNvSpPr txBox="1"/>
          <p:nvPr/>
        </p:nvSpPr>
        <p:spPr>
          <a:xfrm>
            <a:off x="1486947" y="1322361"/>
            <a:ext cx="2236664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7200" dirty="0" smtClean="0"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eyond The Mountains" pitchFamily="2" charset="0"/>
              </a:rPr>
              <a:t>50</a:t>
            </a:r>
            <a:endParaRPr lang="en-US" sz="7200" dirty="0">
              <a:blipFill dpi="0" rotWithShape="1">
                <a:blip r:embed="rId4"/>
                <a:srcRect/>
                <a:tile tx="0" ty="0" sx="100000" sy="100000" flip="none" algn="tl"/>
              </a:blipFill>
              <a:latin typeface="Beyond The Mountains" pitchFamily="2" charset="0"/>
            </a:endParaRPr>
          </a:p>
        </p:txBody>
      </p:sp>
      <p:sp>
        <p:nvSpPr>
          <p:cNvPr id="25" name="Megaidea.Net 1"/>
          <p:cNvSpPr txBox="1"/>
          <p:nvPr/>
        </p:nvSpPr>
        <p:spPr>
          <a:xfrm>
            <a:off x="1014957" y="775621"/>
            <a:ext cx="31103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bg1"/>
                </a:solidFill>
                <a:effectLst/>
                <a:latin typeface="Romantic" panose="00000400000000000000" pitchFamily="2" charset="2"/>
              </a:rPr>
              <a:t>VAMOS A </a:t>
            </a:r>
          </a:p>
          <a:p>
            <a:pPr algn="ctr"/>
            <a:r>
              <a:rPr lang="en-US" sz="1300" dirty="0" smtClean="0">
                <a:solidFill>
                  <a:schemeClr val="bg1"/>
                </a:solidFill>
                <a:effectLst/>
                <a:latin typeface="Romantic" panose="00000400000000000000" pitchFamily="2" charset="2"/>
              </a:rPr>
              <a:t>CELEBRAR</a:t>
            </a:r>
            <a:r>
              <a:rPr lang="en-US" sz="1300" dirty="0">
                <a:solidFill>
                  <a:schemeClr val="bg1"/>
                </a:solidFill>
                <a:latin typeface="Romantic" panose="00000400000000000000" pitchFamily="2" charset="2"/>
              </a:rPr>
              <a:t> </a:t>
            </a:r>
            <a:r>
              <a:rPr lang="en-US" sz="1300" dirty="0" smtClean="0">
                <a:solidFill>
                  <a:schemeClr val="bg1"/>
                </a:solidFill>
                <a:latin typeface="Romantic" panose="00000400000000000000" pitchFamily="2" charset="2"/>
              </a:rPr>
              <a:t>MIS FABULOSOS </a:t>
            </a:r>
            <a:endParaRPr lang="en-US" sz="1300" dirty="0">
              <a:solidFill>
                <a:schemeClr val="bg1"/>
              </a:solidFill>
              <a:effectLst/>
              <a:latin typeface="Romantic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06980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35</Words>
  <Application>Microsoft Office PowerPoint</Application>
  <PresentationFormat>Personalizado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Romantic</vt:lpstr>
      <vt:lpstr>Calibri Light</vt:lpstr>
      <vt:lpstr>Calibri</vt:lpstr>
      <vt:lpstr>Quincho Script PERSONAL USE</vt:lpstr>
      <vt:lpstr>Beyond The Mountains</vt:lpstr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50 Años</cp:keywords>
  <cp:lastModifiedBy>GEEK_TEC</cp:lastModifiedBy>
  <cp:revision>20</cp:revision>
  <dcterms:created xsi:type="dcterms:W3CDTF">2019-10-29T17:09:48Z</dcterms:created>
  <dcterms:modified xsi:type="dcterms:W3CDTF">2020-04-21T15:37:56Z</dcterms:modified>
</cp:coreProperties>
</file>