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</p:sldIdLst>
  <p:sldSz cx="9906000" cy="6858000" type="A4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E6DEE8-92F2-454F-BF98-E8F18C6DD889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BC1DD80-A8EF-45DB-8A45-CE211B859B4C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2814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CBE1-47B0-42F7-A9AD-03EA9C678727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4BCFC-29B3-4AC9-9577-2FC44CD6EF1C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96810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E2DC-46BD-44C1-AC97-0D48FF91FA0A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7A742-A68C-4D3A-8063-9A41D483C72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64308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6DB4-4404-42BA-8495-53102C5DAD40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78C97-8D47-4E1F-B7C1-A7A3B30227E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81096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1618-F75E-4CF7-B6B5-B94EBA286A1F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9C5D2-C908-442E-A2A2-42FB618C9E5C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4450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2151-E132-4345-A8C3-64CDDB9F3B4F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3D4D9-A55C-4478-9368-CB0B5E95C44B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33781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A2A8-9407-4A5C-9E4F-9C72E7E60687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F83D-1DC0-4F84-8D73-2FDAF60D11B5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53284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F282-A417-4409-981C-79A4E35FDD43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BE9B3-714A-4594-B62F-2080F4BCAEF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73012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677D-A2BB-4D13-971F-12818E0CF913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E0B52-31A1-4DFA-AE22-84399FAB08CD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53472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5E0C-2EDA-4B0C-8ECE-F4CEBA2CB4C5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DB11C-4A79-4BDC-AE65-0EBCC4B45754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93712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961D-DFD6-4C15-82D9-A53D33377632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5813C-5DED-4CDE-B794-A445A8E66FAB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72290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2083-C33F-4BC7-A03E-B36B7F6CB365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984FE-735B-4DCB-A5F7-36EB6AAE7334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55336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6B6E9-B2B7-439A-B18D-B1792B6ED79F}" type="datetimeFigureOut">
              <a:rPr lang="es-ES"/>
              <a:pPr>
                <a:defRPr/>
              </a:pPr>
              <a:t>21/02/2020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93F71E-4537-44AF-A414-76F2A6C8677E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" y="141312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20" y="116632"/>
            <a:ext cx="4572000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49275"/>
            <a:ext cx="4554538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04813"/>
            <a:ext cx="4572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7788"/>
            <a:ext cx="446405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77788"/>
            <a:ext cx="4522788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92150"/>
            <a:ext cx="4572000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552450"/>
            <a:ext cx="4572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8913"/>
            <a:ext cx="4594225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88913"/>
            <a:ext cx="4572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88913"/>
            <a:ext cx="4535488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04813"/>
            <a:ext cx="464502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04813"/>
            <a:ext cx="4572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891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8891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8913"/>
            <a:ext cx="44926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88913"/>
            <a:ext cx="4572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60648"/>
            <a:ext cx="4572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260648"/>
            <a:ext cx="4572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6700"/>
            <a:ext cx="4560888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8913"/>
            <a:ext cx="4572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5425"/>
            <a:ext cx="4522787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891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04813"/>
            <a:ext cx="4572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71475"/>
            <a:ext cx="459581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6250"/>
            <a:ext cx="4572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76250"/>
            <a:ext cx="4572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04813"/>
            <a:ext cx="4554538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81000"/>
            <a:ext cx="4572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0</Words>
  <Application>Microsoft Office PowerPoint</Application>
  <PresentationFormat>A4 (210 x 297 mm)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Megaidea.Net</dc:creator>
  <cp:keywords>ABC</cp:keywords>
  <cp:lastModifiedBy>Usuario</cp:lastModifiedBy>
  <cp:revision>41</cp:revision>
  <dcterms:created xsi:type="dcterms:W3CDTF">2016-01-26T21:56:57Z</dcterms:created>
  <dcterms:modified xsi:type="dcterms:W3CDTF">2020-02-21T15:12:01Z</dcterms:modified>
</cp:coreProperties>
</file>