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10439400" cy="7559675"/>
  <p:notesSz cx="10020300" cy="6888163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Action Man Extended" panose="00000400000000000000" pitchFamily="2" charset="0"/>
      <p:regular r:id="rId7"/>
      <p:bold r:id="rId8"/>
      <p:italic r:id="rId9"/>
      <p:boldItalic r:id="rId10"/>
    </p:embeddedFont>
    <p:embeddedFont>
      <p:font typeface="Beyond The Mountains" pitchFamily="2" charset="0"/>
      <p:regular r:id="rId11"/>
    </p:embeddedFont>
    <p:embeddedFont>
      <p:font typeface="Arial Black" panose="020B0A04020102020204" pitchFamily="34" charset="0"/>
      <p:regular r:id="rId12"/>
      <p:bold r:id="rId13"/>
      <p:italic r:id="rId14"/>
    </p:embeddedFont>
    <p:embeddedFont>
      <p:font typeface="BrodyD" panose="03060602030403030504" pitchFamily="66" charset="0"/>
      <p:regular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B8BA"/>
    <a:srgbClr val="E3488C"/>
    <a:srgbClr val="FFF7FD"/>
    <a:srgbClr val="E5699C"/>
    <a:srgbClr val="EF7ECE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42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presProps" Target="presProps.xml"/><Relationship Id="rId3" Type="http://schemas.openxmlformats.org/officeDocument/2006/relationships/font" Target="fonts/font1.fntdata"/><Relationship Id="rId21" Type="http://schemas.openxmlformats.org/officeDocument/2006/relationships/tableStyles" Target="tableStyles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324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4666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578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880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5424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567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181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9020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000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599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681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1754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youtu.be/_ef0dXlpn4Q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ondo Megaide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0" y="114346"/>
            <a:ext cx="10221550" cy="733985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16" y="738869"/>
            <a:ext cx="4305955" cy="6050804"/>
          </a:xfrm>
          <a:prstGeom prst="rect">
            <a:avLst/>
          </a:prstGeom>
        </p:spPr>
      </p:pic>
      <p:pic>
        <p:nvPicPr>
          <p:cNvPr id="11" name="Megaidea.Net Codigo Barr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46" y="5641681"/>
            <a:ext cx="2019975" cy="1204225"/>
          </a:xfrm>
          <a:prstGeom prst="rect">
            <a:avLst/>
          </a:prstGeom>
        </p:spPr>
      </p:pic>
      <p:sp>
        <p:nvSpPr>
          <p:cNvPr id="23" name="www.megaidea.net"/>
          <p:cNvSpPr txBox="1"/>
          <p:nvPr/>
        </p:nvSpPr>
        <p:spPr>
          <a:xfrm>
            <a:off x="600949" y="5399225"/>
            <a:ext cx="15865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300" b="1" dirty="0" smtClean="0"/>
              <a:t>www.megaidea.net</a:t>
            </a:r>
            <a:endParaRPr lang="es-PE" sz="1300" b="1" dirty="0"/>
          </a:p>
        </p:txBody>
      </p:sp>
      <p:sp>
        <p:nvSpPr>
          <p:cNvPr id="24" name="Megaidea.Net"/>
          <p:cNvSpPr txBox="1"/>
          <p:nvPr/>
        </p:nvSpPr>
        <p:spPr>
          <a:xfrm>
            <a:off x="8194229" y="1145346"/>
            <a:ext cx="182984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500" dirty="0" smtClean="0">
                <a:solidFill>
                  <a:schemeClr val="bg1"/>
                </a:solidFill>
                <a:effectLst>
                  <a:glow rad="127000">
                    <a:srgbClr val="E5699C"/>
                  </a:glow>
                </a:effectLst>
                <a:latin typeface="Beyond The Mountains" pitchFamily="2" charset="0"/>
              </a:rPr>
              <a:t>Muchas</a:t>
            </a:r>
          </a:p>
          <a:p>
            <a:pPr algn="ctr"/>
            <a:r>
              <a:rPr lang="es-PE" sz="3500" dirty="0" smtClean="0">
                <a:solidFill>
                  <a:schemeClr val="bg1"/>
                </a:solidFill>
                <a:effectLst>
                  <a:glow rad="127000">
                    <a:srgbClr val="E5699C"/>
                  </a:glow>
                </a:effectLst>
                <a:latin typeface="Beyond The Mountains" pitchFamily="2" charset="0"/>
              </a:rPr>
              <a:t>gracias</a:t>
            </a:r>
          </a:p>
          <a:p>
            <a:pPr algn="ctr"/>
            <a:r>
              <a:rPr lang="es-PE" sz="3500" dirty="0" smtClean="0">
                <a:solidFill>
                  <a:schemeClr val="bg1"/>
                </a:solidFill>
                <a:effectLst>
                  <a:glow rad="127000">
                    <a:srgbClr val="E5699C"/>
                  </a:glow>
                </a:effectLst>
                <a:latin typeface="Beyond The Mountains" pitchFamily="2" charset="0"/>
              </a:rPr>
              <a:t>por venir</a:t>
            </a:r>
          </a:p>
          <a:p>
            <a:pPr algn="ctr"/>
            <a:r>
              <a:rPr lang="es-PE" sz="3500" dirty="0" smtClean="0">
                <a:solidFill>
                  <a:schemeClr val="bg1"/>
                </a:solidFill>
                <a:effectLst>
                  <a:glow rad="127000">
                    <a:srgbClr val="E5699C"/>
                  </a:glow>
                </a:effectLst>
                <a:latin typeface="Beyond The Mountains" pitchFamily="2" charset="0"/>
              </a:rPr>
              <a:t>a mi</a:t>
            </a:r>
          </a:p>
          <a:p>
            <a:pPr algn="ctr"/>
            <a:r>
              <a:rPr lang="es-PE" sz="3500" dirty="0" smtClean="0">
                <a:solidFill>
                  <a:schemeClr val="bg1"/>
                </a:solidFill>
                <a:effectLst>
                  <a:glow rad="127000">
                    <a:srgbClr val="E5699C"/>
                  </a:glow>
                </a:effectLst>
                <a:latin typeface="Beyond The Mountains" pitchFamily="2" charset="0"/>
              </a:rPr>
              <a:t>Fiesta</a:t>
            </a:r>
            <a:endParaRPr lang="es-PE" sz="3500" dirty="0">
              <a:solidFill>
                <a:schemeClr val="bg1"/>
              </a:solidFill>
              <a:effectLst>
                <a:glow rad="127000">
                  <a:srgbClr val="E5699C"/>
                </a:glow>
              </a:effectLst>
              <a:latin typeface="Beyond The Mountains" pitchFamily="2" charset="0"/>
            </a:endParaRPr>
          </a:p>
        </p:txBody>
      </p:sp>
      <p:pic>
        <p:nvPicPr>
          <p:cNvPr id="6" name="Megaidea.Ne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620" y="6109755"/>
            <a:ext cx="942259" cy="940889"/>
          </a:xfrm>
          <a:prstGeom prst="rect">
            <a:avLst/>
          </a:prstGeom>
        </p:spPr>
      </p:pic>
      <p:grpSp>
        <p:nvGrpSpPr>
          <p:cNvPr id="9" name="Grupo Nutricional"/>
          <p:cNvGrpSpPr/>
          <p:nvPr/>
        </p:nvGrpSpPr>
        <p:grpSpPr>
          <a:xfrm>
            <a:off x="399206" y="907705"/>
            <a:ext cx="1973155" cy="2045836"/>
            <a:chOff x="7911663" y="1081538"/>
            <a:chExt cx="1915576" cy="2016942"/>
          </a:xfrm>
        </p:grpSpPr>
        <p:sp>
          <p:nvSpPr>
            <p:cNvPr id="14" name="Megaidea.Net"/>
            <p:cNvSpPr/>
            <p:nvPr/>
          </p:nvSpPr>
          <p:spPr>
            <a:xfrm>
              <a:off x="7911663" y="1081538"/>
              <a:ext cx="1887589" cy="201694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15" name="Megaidea.Net 7"/>
            <p:cNvSpPr txBox="1"/>
            <p:nvPr/>
          </p:nvSpPr>
          <p:spPr>
            <a:xfrm>
              <a:off x="7993307" y="1165674"/>
              <a:ext cx="1739269" cy="181808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s-PE" sz="500" b="1" dirty="0" smtClean="0">
                  <a:latin typeface="Arial Black" panose="020B0A04020102020204" pitchFamily="34" charset="0"/>
                </a:rPr>
                <a:t>INFORMACIÓN NUTRICIONAL</a:t>
              </a:r>
              <a:endParaRPr lang="es-PE" sz="500" b="1" dirty="0">
                <a:latin typeface="Arial Black" panose="020B0A04020102020204" pitchFamily="34" charset="0"/>
              </a:endParaRPr>
            </a:p>
          </p:txBody>
        </p:sp>
        <p:sp>
          <p:nvSpPr>
            <p:cNvPr id="17" name="Megaidea.Net 5"/>
            <p:cNvSpPr txBox="1"/>
            <p:nvPr/>
          </p:nvSpPr>
          <p:spPr>
            <a:xfrm>
              <a:off x="7944294" y="1726554"/>
              <a:ext cx="128394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200" b="1" dirty="0" smtClean="0"/>
                <a:t>AMISTAD</a:t>
              </a:r>
            </a:p>
            <a:p>
              <a:r>
                <a:rPr lang="es-PE" sz="1200" b="1" dirty="0" smtClean="0"/>
                <a:t>ALEGRIA</a:t>
              </a:r>
            </a:p>
            <a:p>
              <a:r>
                <a:rPr lang="es-PE" sz="1200" b="1" dirty="0" smtClean="0"/>
                <a:t>FELICIDAD</a:t>
              </a:r>
            </a:p>
            <a:p>
              <a:r>
                <a:rPr lang="es-PE" sz="1200" b="1" dirty="0" smtClean="0"/>
                <a:t>DIVERSIÓN</a:t>
              </a:r>
            </a:p>
            <a:p>
              <a:r>
                <a:rPr lang="es-PE" sz="1200" b="1" dirty="0" smtClean="0"/>
                <a:t>COMPAÑERISMO</a:t>
              </a:r>
              <a:endParaRPr lang="es-PE" sz="1200" b="1" dirty="0"/>
            </a:p>
          </p:txBody>
        </p:sp>
        <p:sp>
          <p:nvSpPr>
            <p:cNvPr id="18" name="Megaidea.Net 4"/>
            <p:cNvSpPr/>
            <p:nvPr/>
          </p:nvSpPr>
          <p:spPr>
            <a:xfrm>
              <a:off x="7970211" y="2821574"/>
              <a:ext cx="1762365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9" name="Megaidea.Net 3"/>
            <p:cNvSpPr txBox="1"/>
            <p:nvPr/>
          </p:nvSpPr>
          <p:spPr>
            <a:xfrm>
              <a:off x="8282231" y="2909895"/>
              <a:ext cx="1125117" cy="137370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s-PE" sz="500" b="1" dirty="0" smtClean="0">
                  <a:latin typeface="Arial Black" panose="020B0A04020102020204" pitchFamily="34" charset="0"/>
                </a:rPr>
                <a:t>PRODUCTO: 20g.</a:t>
              </a:r>
              <a:endParaRPr lang="es-PE" sz="500" b="1" dirty="0">
                <a:latin typeface="Arial Black" panose="020B0A04020102020204" pitchFamily="34" charset="0"/>
              </a:endParaRPr>
            </a:p>
          </p:txBody>
        </p:sp>
        <p:sp>
          <p:nvSpPr>
            <p:cNvPr id="20" name="Megaidea.Net 2"/>
            <p:cNvSpPr txBox="1"/>
            <p:nvPr/>
          </p:nvSpPr>
          <p:spPr>
            <a:xfrm>
              <a:off x="9273998" y="1717698"/>
              <a:ext cx="53251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</p:txBody>
        </p:sp>
        <p:sp>
          <p:nvSpPr>
            <p:cNvPr id="21" name="Megaidea.Net 1"/>
            <p:cNvSpPr txBox="1"/>
            <p:nvPr/>
          </p:nvSpPr>
          <p:spPr>
            <a:xfrm>
              <a:off x="7912932" y="1481980"/>
              <a:ext cx="19143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000" b="1" dirty="0" smtClean="0"/>
                <a:t>EL AMOR es la fuente de energía</a:t>
              </a:r>
              <a:endParaRPr lang="es-PE" sz="1000" b="1" dirty="0"/>
            </a:p>
          </p:txBody>
        </p:sp>
        <p:sp>
          <p:nvSpPr>
            <p:cNvPr id="27" name="Megaidea.Net 4"/>
            <p:cNvSpPr/>
            <p:nvPr/>
          </p:nvSpPr>
          <p:spPr>
            <a:xfrm>
              <a:off x="7962463" y="1418873"/>
              <a:ext cx="1762365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22" name="Megaidea.Ne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917" y="2880677"/>
            <a:ext cx="542863" cy="549913"/>
          </a:xfrm>
          <a:prstGeom prst="rect">
            <a:avLst/>
          </a:prstGeom>
        </p:spPr>
      </p:pic>
      <p:pic>
        <p:nvPicPr>
          <p:cNvPr id="39" name="Megaidea.Ne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910" y="2897674"/>
            <a:ext cx="542863" cy="549913"/>
          </a:xfrm>
          <a:prstGeom prst="rect">
            <a:avLst/>
          </a:prstGeom>
        </p:spPr>
      </p:pic>
      <p:pic>
        <p:nvPicPr>
          <p:cNvPr id="41" name="Megaidea.Ne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05" y="4134157"/>
            <a:ext cx="542863" cy="549913"/>
          </a:xfrm>
          <a:prstGeom prst="rect">
            <a:avLst/>
          </a:prstGeom>
        </p:spPr>
      </p:pic>
      <p:sp>
        <p:nvSpPr>
          <p:cNvPr id="28" name="Megaidea.Net Nombre"/>
          <p:cNvSpPr txBox="1"/>
          <p:nvPr/>
        </p:nvSpPr>
        <p:spPr>
          <a:xfrm>
            <a:off x="3623694" y="1277400"/>
            <a:ext cx="3370213" cy="9516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999" dirty="0">
                <a:solidFill>
                  <a:srgbClr val="E3488C"/>
                </a:solidFill>
                <a:effectLst>
                  <a:glow rad="114300">
                    <a:schemeClr val="bg1"/>
                  </a:glow>
                </a:effectLst>
                <a:latin typeface="Beyond The Mountains" pitchFamily="2" charset="0"/>
              </a:rPr>
              <a:t>Maryori</a:t>
            </a:r>
          </a:p>
        </p:txBody>
      </p:sp>
      <p:sp>
        <p:nvSpPr>
          <p:cNvPr id="25" name="Megaidea.Net 2"/>
          <p:cNvSpPr txBox="1"/>
          <p:nvPr/>
        </p:nvSpPr>
        <p:spPr>
          <a:xfrm>
            <a:off x="4163482" y="2286954"/>
            <a:ext cx="1867477" cy="48317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999" dirty="0" err="1" smtClean="0">
                <a:solidFill>
                  <a:srgbClr val="6DB8BA"/>
                </a:solidFill>
                <a:effectLst>
                  <a:glow rad="127000">
                    <a:schemeClr val="bg1"/>
                  </a:glow>
                </a:effectLst>
                <a:latin typeface="BrodyD" panose="03060602030403030504" pitchFamily="66" charset="0"/>
              </a:rPr>
              <a:t>Cumple</a:t>
            </a:r>
            <a:endParaRPr lang="en-US" sz="3999" dirty="0">
              <a:solidFill>
                <a:srgbClr val="6DB8BA"/>
              </a:solidFill>
              <a:effectLst>
                <a:glow rad="127000">
                  <a:schemeClr val="bg1"/>
                </a:glow>
              </a:effectLst>
              <a:latin typeface="BrodyD" panose="03060602030403030504" pitchFamily="66" charset="0"/>
            </a:endParaRPr>
          </a:p>
        </p:txBody>
      </p:sp>
      <p:pic>
        <p:nvPicPr>
          <p:cNvPr id="29" name="Megaidea.Net 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809" y="3641145"/>
            <a:ext cx="1597333" cy="3291996"/>
          </a:xfrm>
          <a:prstGeom prst="rect">
            <a:avLst/>
          </a:prstGeom>
        </p:spPr>
      </p:pic>
      <p:pic>
        <p:nvPicPr>
          <p:cNvPr id="26" name="Megaidea.Net 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177" y="3525934"/>
            <a:ext cx="1841150" cy="3468921"/>
          </a:xfrm>
          <a:prstGeom prst="rect">
            <a:avLst/>
          </a:prstGeom>
        </p:spPr>
      </p:pic>
      <p:pic>
        <p:nvPicPr>
          <p:cNvPr id="4" name="Megaidea.Net 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302" y="4121151"/>
            <a:ext cx="1332386" cy="2831321"/>
          </a:xfrm>
          <a:prstGeom prst="rect">
            <a:avLst/>
          </a:prstGeom>
        </p:spPr>
      </p:pic>
      <p:pic>
        <p:nvPicPr>
          <p:cNvPr id="30" name="Megaidea.Net 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3" y="3053272"/>
            <a:ext cx="1757490" cy="2420943"/>
          </a:xfrm>
          <a:prstGeom prst="rect">
            <a:avLst/>
          </a:prstGeom>
        </p:spPr>
      </p:pic>
      <p:pic>
        <p:nvPicPr>
          <p:cNvPr id="32" name="Megaidea.Net 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054" y="3845933"/>
            <a:ext cx="1384355" cy="2192211"/>
          </a:xfrm>
          <a:prstGeom prst="rect">
            <a:avLst/>
          </a:prstGeom>
        </p:spPr>
      </p:pic>
      <p:sp>
        <p:nvSpPr>
          <p:cNvPr id="33" name="Megaidea.Net 2"/>
          <p:cNvSpPr txBox="1"/>
          <p:nvPr/>
        </p:nvSpPr>
        <p:spPr>
          <a:xfrm>
            <a:off x="6106191" y="2179204"/>
            <a:ext cx="742569" cy="7061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999" dirty="0"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Action Man Extended" panose="00000400000000000000" pitchFamily="2" charset="0"/>
              </a:rPr>
              <a:t>4</a:t>
            </a:r>
          </a:p>
        </p:txBody>
      </p:sp>
      <p:pic>
        <p:nvPicPr>
          <p:cNvPr id="12" name="Megaidea.Net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138" y="215340"/>
            <a:ext cx="1066892" cy="1224386"/>
          </a:xfrm>
          <a:prstGeom prst="rect">
            <a:avLst/>
          </a:prstGeom>
        </p:spPr>
      </p:pic>
      <p:grpSp>
        <p:nvGrpSpPr>
          <p:cNvPr id="31" name="FONDO GUIA" hidden="1"/>
          <p:cNvGrpSpPr/>
          <p:nvPr/>
        </p:nvGrpSpPr>
        <p:grpSpPr>
          <a:xfrm>
            <a:off x="88900" y="114359"/>
            <a:ext cx="10236200" cy="7343715"/>
            <a:chOff x="259644" y="142935"/>
            <a:chExt cx="9937493" cy="7239998"/>
          </a:xfrm>
        </p:grpSpPr>
        <p:sp>
          <p:nvSpPr>
            <p:cNvPr id="5" name="Megaidea.Net Cuadro Fondo"/>
            <p:cNvSpPr/>
            <p:nvPr/>
          </p:nvSpPr>
          <p:spPr>
            <a:xfrm>
              <a:off x="259644" y="146756"/>
              <a:ext cx="2494845" cy="723617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CCFF"/>
                </a:solidFill>
              </a:endParaRPr>
            </a:p>
          </p:txBody>
        </p:sp>
        <p:sp>
          <p:nvSpPr>
            <p:cNvPr id="7" name="Megaidea.Net Cuadro Fondo"/>
            <p:cNvSpPr/>
            <p:nvPr/>
          </p:nvSpPr>
          <p:spPr>
            <a:xfrm>
              <a:off x="2754866" y="144840"/>
              <a:ext cx="4948319" cy="723617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" name="Megaidea.Net Cuadro Fondo"/>
            <p:cNvSpPr/>
            <p:nvPr/>
          </p:nvSpPr>
          <p:spPr>
            <a:xfrm>
              <a:off x="7702292" y="142935"/>
              <a:ext cx="2494845" cy="723617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34" name="MegaideaFondo"/>
          <p:cNvSpPr txBox="1"/>
          <p:nvPr/>
        </p:nvSpPr>
        <p:spPr>
          <a:xfrm>
            <a:off x="821902" y="-947212"/>
            <a:ext cx="8771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 smtClean="0"/>
              <a:t>Tamaño de impresión Hoja A4 o Carta (29 x 21 cm.), si deseas puedes encogerlo o ampliarlo</a:t>
            </a:r>
          </a:p>
          <a:p>
            <a:pPr algn="ctr"/>
            <a:r>
              <a:rPr lang="es-PE" dirty="0" smtClean="0"/>
              <a:t>Puedes imprimir en papel bond normal o fotográfico.</a:t>
            </a:r>
          </a:p>
          <a:p>
            <a:pPr algn="ctr"/>
            <a:r>
              <a:rPr lang="es-PE" dirty="0" smtClean="0"/>
              <a:t>VER VIDEO DE COMO ARMAR</a:t>
            </a:r>
            <a:r>
              <a:rPr lang="es-PE" dirty="0"/>
              <a:t>: </a:t>
            </a:r>
            <a:r>
              <a:rPr lang="es-PE" dirty="0">
                <a:hlinkClick r:id="rId13"/>
              </a:rPr>
              <a:t>https://youtu.be/_</a:t>
            </a:r>
            <a:r>
              <a:rPr lang="es-PE" dirty="0" smtClean="0">
                <a:hlinkClick r:id="rId13"/>
              </a:rPr>
              <a:t>ef0dXlpn4Q</a:t>
            </a:r>
            <a:r>
              <a:rPr lang="es-P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74986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</TotalTime>
  <Words>78</Words>
  <Application>Microsoft Office PowerPoint</Application>
  <PresentationFormat>Personalizado</PresentationFormat>
  <Paragraphs>25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Calibri</vt:lpstr>
      <vt:lpstr>Action Man Extended</vt:lpstr>
      <vt:lpstr>Beyond The Mountains</vt:lpstr>
      <vt:lpstr>Arial Black</vt:lpstr>
      <vt:lpstr>BrodyD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Bebe Llorones</cp:keywords>
  <cp:lastModifiedBy>Usuario</cp:lastModifiedBy>
  <cp:revision>34</cp:revision>
  <cp:lastPrinted>2020-03-27T17:16:10Z</cp:lastPrinted>
  <dcterms:created xsi:type="dcterms:W3CDTF">2020-03-27T03:15:50Z</dcterms:created>
  <dcterms:modified xsi:type="dcterms:W3CDTF">2020-04-01T16:22:22Z</dcterms:modified>
</cp:coreProperties>
</file>