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10439400" cy="7559675"/>
  <p:notesSz cx="10020300" cy="688816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Arial Black" panose="020B0A04020102020204" pitchFamily="34" charset="0"/>
      <p:regular r:id="rId7"/>
      <p:bold r:id="rId8"/>
      <p:italic r:id="rId9"/>
    </p:embeddedFont>
    <p:embeddedFont>
      <p:font typeface="BaaBookHmkBold" panose="00000400000000000000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37D"/>
    <a:srgbClr val="D34871"/>
    <a:srgbClr val="D34770"/>
    <a:srgbClr val="E592AC"/>
    <a:srgbClr val="9379D0"/>
    <a:srgbClr val="CC66FF"/>
    <a:srgbClr val="E5699C"/>
    <a:srgbClr val="EF7EC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324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466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578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880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424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567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181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902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000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599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681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754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youtu.be/_ef0dXlpn4Q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O Megaidea.Ne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3" y="102601"/>
            <a:ext cx="10183054" cy="7351596"/>
          </a:xfrm>
          <a:prstGeom prst="rect">
            <a:avLst/>
          </a:prstGeom>
        </p:spPr>
      </p:pic>
      <p:sp>
        <p:nvSpPr>
          <p:cNvPr id="24" name="Megaidea.Net"/>
          <p:cNvSpPr txBox="1"/>
          <p:nvPr/>
        </p:nvSpPr>
        <p:spPr>
          <a:xfrm>
            <a:off x="7820999" y="551665"/>
            <a:ext cx="23312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solidFill>
                  <a:srgbClr val="D34770"/>
                </a:solidFill>
                <a:effectLst>
                  <a:glow rad="241300">
                    <a:schemeClr val="bg1"/>
                  </a:glow>
                </a:effectLst>
                <a:latin typeface="BaaBookHmkBold" panose="00000400000000000000" pitchFamily="2" charset="0"/>
              </a:rPr>
              <a:t>Gracias Mamá,</a:t>
            </a:r>
          </a:p>
          <a:p>
            <a:pPr algn="ctr"/>
            <a:r>
              <a:rPr lang="es-PE" sz="1600" dirty="0">
                <a:solidFill>
                  <a:srgbClr val="D34770"/>
                </a:solidFill>
                <a:effectLst>
                  <a:glow rad="241300">
                    <a:schemeClr val="bg1"/>
                  </a:glow>
                </a:effectLst>
                <a:latin typeface="BaaBookHmkBold" panose="00000400000000000000" pitchFamily="2" charset="0"/>
              </a:rPr>
              <a:t>por ser la madre más valiente</a:t>
            </a:r>
          </a:p>
          <a:p>
            <a:pPr algn="ctr"/>
            <a:r>
              <a:rPr lang="es-PE" sz="1600" dirty="0">
                <a:solidFill>
                  <a:srgbClr val="D34770"/>
                </a:solidFill>
                <a:effectLst>
                  <a:glow rad="241300">
                    <a:schemeClr val="bg1"/>
                  </a:glow>
                </a:effectLst>
                <a:latin typeface="BaaBookHmkBold" panose="00000400000000000000" pitchFamily="2" charset="0"/>
              </a:rPr>
              <a:t>y decidida del mundo,</a:t>
            </a:r>
          </a:p>
          <a:p>
            <a:pPr algn="ctr"/>
            <a:r>
              <a:rPr lang="es-PE" sz="1600" dirty="0">
                <a:solidFill>
                  <a:srgbClr val="D34770"/>
                </a:solidFill>
                <a:effectLst>
                  <a:glow rad="241300">
                    <a:schemeClr val="bg1"/>
                  </a:glow>
                </a:effectLst>
                <a:latin typeface="BaaBookHmkBold" panose="00000400000000000000" pitchFamily="2" charset="0"/>
              </a:rPr>
              <a:t>invencible ante la vida</a:t>
            </a:r>
          </a:p>
          <a:p>
            <a:pPr algn="ctr"/>
            <a:r>
              <a:rPr lang="es-PE" sz="1600" dirty="0">
                <a:solidFill>
                  <a:srgbClr val="D34770"/>
                </a:solidFill>
                <a:effectLst>
                  <a:glow rad="241300">
                    <a:schemeClr val="bg1"/>
                  </a:glow>
                </a:effectLst>
                <a:latin typeface="BaaBookHmkBold" panose="00000400000000000000" pitchFamily="2" charset="0"/>
              </a:rPr>
              <a:t>y luchadora por tus hijos.</a:t>
            </a:r>
          </a:p>
          <a:p>
            <a:pPr algn="ctr"/>
            <a:endParaRPr lang="es-PE" sz="1600" dirty="0">
              <a:solidFill>
                <a:srgbClr val="D34770"/>
              </a:solidFill>
              <a:effectLst>
                <a:glow rad="241300">
                  <a:schemeClr val="bg1"/>
                </a:glow>
              </a:effectLst>
              <a:latin typeface="BaaBookHmkBold" panose="00000400000000000000" pitchFamily="2" charset="0"/>
            </a:endParaRPr>
          </a:p>
          <a:p>
            <a:pPr algn="ctr"/>
            <a:r>
              <a:rPr lang="es-PE" sz="1600" dirty="0">
                <a:solidFill>
                  <a:srgbClr val="D34770"/>
                </a:solidFill>
                <a:effectLst>
                  <a:glow rad="241300">
                    <a:schemeClr val="bg1"/>
                  </a:glow>
                </a:effectLst>
                <a:latin typeface="BaaBookHmkBold" panose="00000400000000000000" pitchFamily="2" charset="0"/>
              </a:rPr>
              <a:t>Gracias por hacerme crecer,</a:t>
            </a:r>
          </a:p>
          <a:p>
            <a:pPr algn="ctr"/>
            <a:r>
              <a:rPr lang="es-PE" sz="1600" dirty="0">
                <a:solidFill>
                  <a:srgbClr val="D34770"/>
                </a:solidFill>
                <a:effectLst>
                  <a:glow rad="241300">
                    <a:schemeClr val="bg1"/>
                  </a:glow>
                </a:effectLst>
                <a:latin typeface="BaaBookHmkBold" panose="00000400000000000000" pitchFamily="2" charset="0"/>
              </a:rPr>
              <a:t>por defenderme,</a:t>
            </a:r>
          </a:p>
          <a:p>
            <a:pPr algn="ctr"/>
            <a:r>
              <a:rPr lang="es-PE" sz="1600" dirty="0">
                <a:solidFill>
                  <a:srgbClr val="D34770"/>
                </a:solidFill>
                <a:effectLst>
                  <a:glow rad="241300">
                    <a:schemeClr val="bg1"/>
                  </a:glow>
                </a:effectLst>
                <a:latin typeface="BaaBookHmkBold" panose="00000400000000000000" pitchFamily="2" charset="0"/>
              </a:rPr>
              <a:t>por darme tu apoyo siempre</a:t>
            </a:r>
          </a:p>
          <a:p>
            <a:pPr algn="ctr"/>
            <a:r>
              <a:rPr lang="es-PE" sz="1600" dirty="0">
                <a:solidFill>
                  <a:srgbClr val="D34770"/>
                </a:solidFill>
                <a:effectLst>
                  <a:glow rad="241300">
                    <a:schemeClr val="bg1"/>
                  </a:glow>
                </a:effectLst>
                <a:latin typeface="BaaBookHmkBold" panose="00000400000000000000" pitchFamily="2" charset="0"/>
              </a:rPr>
              <a:t>y tu amor infinito.</a:t>
            </a:r>
          </a:p>
        </p:txBody>
      </p:sp>
      <p:pic>
        <p:nvPicPr>
          <p:cNvPr id="6" name="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20" y="5810254"/>
            <a:ext cx="1174364" cy="1172657"/>
          </a:xfrm>
          <a:prstGeom prst="rect">
            <a:avLst/>
          </a:prstGeom>
        </p:spPr>
      </p:pic>
      <p:grpSp>
        <p:nvGrpSpPr>
          <p:cNvPr id="9" name="Grupo Nutricional"/>
          <p:cNvGrpSpPr/>
          <p:nvPr/>
        </p:nvGrpSpPr>
        <p:grpSpPr>
          <a:xfrm>
            <a:off x="399206" y="907705"/>
            <a:ext cx="1973155" cy="2045836"/>
            <a:chOff x="7911663" y="1081538"/>
            <a:chExt cx="1915576" cy="2016942"/>
          </a:xfrm>
        </p:grpSpPr>
        <p:sp>
          <p:nvSpPr>
            <p:cNvPr id="14" name="Megaidea.Net"/>
            <p:cNvSpPr/>
            <p:nvPr/>
          </p:nvSpPr>
          <p:spPr>
            <a:xfrm>
              <a:off x="7911663" y="1081538"/>
              <a:ext cx="1887589" cy="20169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5" name="Megaidea.Net 7"/>
            <p:cNvSpPr txBox="1"/>
            <p:nvPr/>
          </p:nvSpPr>
          <p:spPr>
            <a:xfrm>
              <a:off x="7993307" y="1165674"/>
              <a:ext cx="1739269" cy="181808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INFORMACIÓN NUTRICIONAL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17" name="Megaidea.Net 5"/>
            <p:cNvSpPr txBox="1"/>
            <p:nvPr/>
          </p:nvSpPr>
          <p:spPr>
            <a:xfrm>
              <a:off x="7944294" y="1726554"/>
              <a:ext cx="12839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AMISTAD</a:t>
              </a:r>
            </a:p>
            <a:p>
              <a:r>
                <a:rPr lang="es-PE" sz="1200" b="1" dirty="0" smtClean="0"/>
                <a:t>ALEGRIA</a:t>
              </a:r>
            </a:p>
            <a:p>
              <a:r>
                <a:rPr lang="es-PE" sz="1200" b="1" dirty="0" smtClean="0"/>
                <a:t>FELICIDAD</a:t>
              </a:r>
            </a:p>
            <a:p>
              <a:r>
                <a:rPr lang="es-PE" sz="1200" b="1" dirty="0" smtClean="0"/>
                <a:t>DIVERSIÓN</a:t>
              </a:r>
            </a:p>
            <a:p>
              <a:r>
                <a:rPr lang="es-PE" sz="1200" b="1" dirty="0" smtClean="0"/>
                <a:t>COMPAÑERISMO</a:t>
              </a:r>
              <a:endParaRPr lang="es-PE" sz="1200" b="1" dirty="0"/>
            </a:p>
          </p:txBody>
        </p:sp>
        <p:sp>
          <p:nvSpPr>
            <p:cNvPr id="18" name="Megaidea.Net 4"/>
            <p:cNvSpPr/>
            <p:nvPr/>
          </p:nvSpPr>
          <p:spPr>
            <a:xfrm>
              <a:off x="7970211" y="2821574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Megaidea.Net 3"/>
            <p:cNvSpPr txBox="1"/>
            <p:nvPr/>
          </p:nvSpPr>
          <p:spPr>
            <a:xfrm>
              <a:off x="8282231" y="2909895"/>
              <a:ext cx="1125117" cy="137370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PRODUCTO: 20g.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Megaidea.Net 2"/>
            <p:cNvSpPr txBox="1"/>
            <p:nvPr/>
          </p:nvSpPr>
          <p:spPr>
            <a:xfrm>
              <a:off x="9273998" y="1717698"/>
              <a:ext cx="5325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</p:txBody>
        </p:sp>
        <p:sp>
          <p:nvSpPr>
            <p:cNvPr id="21" name="Megaidea.Net 1"/>
            <p:cNvSpPr txBox="1"/>
            <p:nvPr/>
          </p:nvSpPr>
          <p:spPr>
            <a:xfrm>
              <a:off x="7912932" y="1481980"/>
              <a:ext cx="1914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000" b="1" dirty="0" smtClean="0"/>
                <a:t>EL AMOR es la fuente de energía</a:t>
              </a:r>
              <a:endParaRPr lang="es-PE" sz="1000" b="1" dirty="0"/>
            </a:p>
          </p:txBody>
        </p:sp>
        <p:sp>
          <p:nvSpPr>
            <p:cNvPr id="27" name="Megaidea.Net 4"/>
            <p:cNvSpPr/>
            <p:nvPr/>
          </p:nvSpPr>
          <p:spPr>
            <a:xfrm>
              <a:off x="7962463" y="1418873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11" name="Megaidea.Net Codigo Barr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6" y="5641681"/>
            <a:ext cx="2019975" cy="1204225"/>
          </a:xfrm>
          <a:prstGeom prst="rect">
            <a:avLst/>
          </a:prstGeom>
        </p:spPr>
      </p:pic>
      <p:sp>
        <p:nvSpPr>
          <p:cNvPr id="23" name="www.megaidea.net"/>
          <p:cNvSpPr txBox="1"/>
          <p:nvPr/>
        </p:nvSpPr>
        <p:spPr>
          <a:xfrm>
            <a:off x="600948" y="5355683"/>
            <a:ext cx="1789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>
                <a:effectLst>
                  <a:glow rad="127000">
                    <a:schemeClr val="bg1"/>
                  </a:glow>
                </a:effectLst>
              </a:rPr>
              <a:t>www.megaidea.net</a:t>
            </a:r>
            <a:endParaRPr lang="es-PE" sz="1400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6" name="Megaidea Video"/>
          <p:cNvSpPr txBox="1"/>
          <p:nvPr/>
        </p:nvSpPr>
        <p:spPr>
          <a:xfrm>
            <a:off x="821902" y="-947212"/>
            <a:ext cx="877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/>
              <a:t>Tamaño de impresión Hoja A4 o Carta (29 x 21 cm.), si deseas puedes encogerlo o ampliarlo</a:t>
            </a:r>
          </a:p>
          <a:p>
            <a:pPr algn="ctr"/>
            <a:r>
              <a:rPr lang="es-PE" dirty="0" smtClean="0"/>
              <a:t>Puedes imprimir en papel bond normal o fotográfico.</a:t>
            </a:r>
          </a:p>
          <a:p>
            <a:pPr algn="ctr"/>
            <a:r>
              <a:rPr lang="es-PE" dirty="0" smtClean="0"/>
              <a:t>VER VIDEO DE COMO ARMAR</a:t>
            </a:r>
            <a:r>
              <a:rPr lang="es-PE" dirty="0"/>
              <a:t>: </a:t>
            </a:r>
            <a:r>
              <a:rPr lang="es-PE" dirty="0">
                <a:hlinkClick r:id="rId5"/>
              </a:rPr>
              <a:t>https://youtu.be/_</a:t>
            </a:r>
            <a:r>
              <a:rPr lang="es-PE" dirty="0" smtClean="0">
                <a:hlinkClick r:id="rId5"/>
              </a:rPr>
              <a:t>ef0dXlpn4Q</a:t>
            </a:r>
            <a:r>
              <a:rPr lang="es-PE" dirty="0" smtClean="0"/>
              <a:t> </a:t>
            </a:r>
          </a:p>
        </p:txBody>
      </p:sp>
      <p:pic>
        <p:nvPicPr>
          <p:cNvPr id="3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501" y="3964621"/>
            <a:ext cx="1370484" cy="1841756"/>
          </a:xfrm>
          <a:prstGeom prst="rect">
            <a:avLst/>
          </a:prstGeom>
        </p:spPr>
      </p:pic>
      <p:pic>
        <p:nvPicPr>
          <p:cNvPr id="10" name="Corazon 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9" y="3199223"/>
            <a:ext cx="2181040" cy="2137155"/>
          </a:xfrm>
          <a:prstGeom prst="rect">
            <a:avLst/>
          </a:prstGeom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86" y="3641273"/>
            <a:ext cx="3266061" cy="3736595"/>
          </a:xfrm>
          <a:prstGeom prst="rect">
            <a:avLst/>
          </a:prstGeom>
        </p:spPr>
      </p:pic>
      <p:pic>
        <p:nvPicPr>
          <p:cNvPr id="12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76" y="607486"/>
            <a:ext cx="3176539" cy="292119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1" name="FONDO GUIA" hidden="1"/>
          <p:cNvGrpSpPr/>
          <p:nvPr/>
        </p:nvGrpSpPr>
        <p:grpSpPr>
          <a:xfrm>
            <a:off x="88900" y="114359"/>
            <a:ext cx="10236200" cy="7343715"/>
            <a:chOff x="259644" y="142935"/>
            <a:chExt cx="9937493" cy="7239998"/>
          </a:xfrm>
        </p:grpSpPr>
        <p:sp>
          <p:nvSpPr>
            <p:cNvPr id="5" name="Megaidea.Net Cuadro Fondo"/>
            <p:cNvSpPr/>
            <p:nvPr/>
          </p:nvSpPr>
          <p:spPr>
            <a:xfrm>
              <a:off x="259644" y="146756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CCFF"/>
                </a:solidFill>
              </a:endParaRPr>
            </a:p>
          </p:txBody>
        </p:sp>
        <p:sp>
          <p:nvSpPr>
            <p:cNvPr id="7" name="Megaidea.Net Cuadro Fondo"/>
            <p:cNvSpPr/>
            <p:nvPr/>
          </p:nvSpPr>
          <p:spPr>
            <a:xfrm>
              <a:off x="2754866" y="144840"/>
              <a:ext cx="4948319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Megaidea.Net Cuadro Fondo"/>
            <p:cNvSpPr/>
            <p:nvPr/>
          </p:nvSpPr>
          <p:spPr>
            <a:xfrm>
              <a:off x="7702292" y="142935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274986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</TotalTime>
  <Words>110</Words>
  <Application>Microsoft Office PowerPoint</Application>
  <PresentationFormat>Personalizado</PresentationFormat>
  <Paragraphs>27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Arial Black</vt:lpstr>
      <vt:lpstr>Arial</vt:lpstr>
      <vt:lpstr>BaaBookHmkBold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Día de la Madre</cp:keywords>
  <cp:lastModifiedBy>Usuario</cp:lastModifiedBy>
  <cp:revision>43</cp:revision>
  <cp:lastPrinted>2020-03-27T17:16:10Z</cp:lastPrinted>
  <dcterms:created xsi:type="dcterms:W3CDTF">2020-03-27T03:15:50Z</dcterms:created>
  <dcterms:modified xsi:type="dcterms:W3CDTF">2020-04-01T22:01:55Z</dcterms:modified>
</cp:coreProperties>
</file>