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20" r:id="rId1"/>
  </p:sldMasterIdLst>
  <p:sldIdLst>
    <p:sldId id="256" r:id="rId2"/>
  </p:sldIdLst>
  <p:sldSz cx="7199313" cy="5040313"/>
  <p:notesSz cx="6858000" cy="9144000"/>
  <p:embeddedFontLst>
    <p:embeddedFont>
      <p:font typeface="Calibri Light" panose="020F0302020204030204" pitchFamily="34" charset="0"/>
      <p:regular r:id="rId3"/>
      <p:italic r:id="rId4"/>
    </p:embeddedFont>
    <p:embeddedFont>
      <p:font typeface="ModaerneHeavy" pitchFamily="2" charset="0"/>
      <p:regular r:id="rId5"/>
      <p:italic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Star Jedi" panose="040B0000000000000000" pitchFamily="82" charset="0"/>
      <p:regular r:id="rId11"/>
    </p:embeddedFont>
  </p:embeddedFontLst>
  <p:defaultTextStyle>
    <a:defPPr>
      <a:defRPr lang="en-US"/>
    </a:defPPr>
    <a:lvl1pPr marL="0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1pPr>
    <a:lvl2pPr marL="259187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2pPr>
    <a:lvl3pPr marL="518373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3pPr>
    <a:lvl4pPr marL="777560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4pPr>
    <a:lvl5pPr marL="1036747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5pPr>
    <a:lvl6pPr marL="1295933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6pPr>
    <a:lvl7pPr marL="1555120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7pPr>
    <a:lvl8pPr marL="1814307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8pPr>
    <a:lvl9pPr marL="2073493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6179"/>
    <a:srgbClr val="FBD33F"/>
    <a:srgbClr val="CF7A22"/>
    <a:srgbClr val="325B14"/>
    <a:srgbClr val="A1D052"/>
    <a:srgbClr val="9F1E16"/>
    <a:srgbClr val="F6E179"/>
    <a:srgbClr val="124C43"/>
    <a:srgbClr val="4F2252"/>
    <a:srgbClr val="7615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120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949" y="824885"/>
            <a:ext cx="6119416" cy="1754776"/>
          </a:xfrm>
        </p:spPr>
        <p:txBody>
          <a:bodyPr anchor="b"/>
          <a:lstStyle>
            <a:lvl1pPr algn="ctr">
              <a:defRPr sz="441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914" y="2647331"/>
            <a:ext cx="5399485" cy="1216909"/>
          </a:xfrm>
        </p:spPr>
        <p:txBody>
          <a:bodyPr/>
          <a:lstStyle>
            <a:lvl1pPr marL="0" indent="0" algn="ctr">
              <a:buNone/>
              <a:defRPr sz="1764"/>
            </a:lvl1pPr>
            <a:lvl2pPr marL="336042" indent="0" algn="ctr">
              <a:buNone/>
              <a:defRPr sz="1470"/>
            </a:lvl2pPr>
            <a:lvl3pPr marL="672084" indent="0" algn="ctr">
              <a:buNone/>
              <a:defRPr sz="1323"/>
            </a:lvl3pPr>
            <a:lvl4pPr marL="1008126" indent="0" algn="ctr">
              <a:buNone/>
              <a:defRPr sz="1176"/>
            </a:lvl4pPr>
            <a:lvl5pPr marL="1344168" indent="0" algn="ctr">
              <a:buNone/>
              <a:defRPr sz="1176"/>
            </a:lvl5pPr>
            <a:lvl6pPr marL="1680210" indent="0" algn="ctr">
              <a:buNone/>
              <a:defRPr sz="1176"/>
            </a:lvl6pPr>
            <a:lvl7pPr marL="2016252" indent="0" algn="ctr">
              <a:buNone/>
              <a:defRPr sz="1176"/>
            </a:lvl7pPr>
            <a:lvl8pPr marL="2352294" indent="0" algn="ctr">
              <a:buNone/>
              <a:defRPr sz="1176"/>
            </a:lvl8pPr>
            <a:lvl9pPr marL="2688336" indent="0" algn="ctr">
              <a:buNone/>
              <a:defRPr sz="1176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377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207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52009" y="268350"/>
            <a:ext cx="1552352" cy="427143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4953" y="268350"/>
            <a:ext cx="4567064" cy="427143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399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096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204" y="1256579"/>
            <a:ext cx="6209407" cy="2096630"/>
          </a:xfrm>
        </p:spPr>
        <p:txBody>
          <a:bodyPr anchor="b"/>
          <a:lstStyle>
            <a:lvl1pPr>
              <a:defRPr sz="441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1204" y="3373044"/>
            <a:ext cx="6209407" cy="1102568"/>
          </a:xfrm>
        </p:spPr>
        <p:txBody>
          <a:bodyPr/>
          <a:lstStyle>
            <a:lvl1pPr marL="0" indent="0">
              <a:buNone/>
              <a:defRPr sz="1764">
                <a:solidFill>
                  <a:schemeClr val="tx1"/>
                </a:solidFill>
              </a:defRPr>
            </a:lvl1pPr>
            <a:lvl2pPr marL="336042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2pPr>
            <a:lvl3pPr marL="672084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3pPr>
            <a:lvl4pPr marL="1008126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4pPr>
            <a:lvl5pPr marL="1344168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5pPr>
            <a:lvl6pPr marL="1680210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6pPr>
            <a:lvl7pPr marL="2016252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7pPr>
            <a:lvl8pPr marL="2352294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8pPr>
            <a:lvl9pPr marL="2688336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890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4953" y="1341750"/>
            <a:ext cx="3059708" cy="319803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652" y="1341750"/>
            <a:ext cx="3059708" cy="319803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054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1" y="268351"/>
            <a:ext cx="6209407" cy="97422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891" y="1235577"/>
            <a:ext cx="3045646" cy="605537"/>
          </a:xfrm>
        </p:spPr>
        <p:txBody>
          <a:bodyPr anchor="b"/>
          <a:lstStyle>
            <a:lvl1pPr marL="0" indent="0">
              <a:buNone/>
              <a:defRPr sz="1764" b="1"/>
            </a:lvl1pPr>
            <a:lvl2pPr marL="336042" indent="0">
              <a:buNone/>
              <a:defRPr sz="1470" b="1"/>
            </a:lvl2pPr>
            <a:lvl3pPr marL="672084" indent="0">
              <a:buNone/>
              <a:defRPr sz="1323" b="1"/>
            </a:lvl3pPr>
            <a:lvl4pPr marL="1008126" indent="0">
              <a:buNone/>
              <a:defRPr sz="1176" b="1"/>
            </a:lvl4pPr>
            <a:lvl5pPr marL="1344168" indent="0">
              <a:buNone/>
              <a:defRPr sz="1176" b="1"/>
            </a:lvl5pPr>
            <a:lvl6pPr marL="1680210" indent="0">
              <a:buNone/>
              <a:defRPr sz="1176" b="1"/>
            </a:lvl6pPr>
            <a:lvl7pPr marL="2016252" indent="0">
              <a:buNone/>
              <a:defRPr sz="1176" b="1"/>
            </a:lvl7pPr>
            <a:lvl8pPr marL="2352294" indent="0">
              <a:buNone/>
              <a:defRPr sz="1176" b="1"/>
            </a:lvl8pPr>
            <a:lvl9pPr marL="2688336" indent="0">
              <a:buNone/>
              <a:defRPr sz="1176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891" y="1841114"/>
            <a:ext cx="3045646" cy="270800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44652" y="1235577"/>
            <a:ext cx="3060646" cy="605537"/>
          </a:xfrm>
        </p:spPr>
        <p:txBody>
          <a:bodyPr anchor="b"/>
          <a:lstStyle>
            <a:lvl1pPr marL="0" indent="0">
              <a:buNone/>
              <a:defRPr sz="1764" b="1"/>
            </a:lvl1pPr>
            <a:lvl2pPr marL="336042" indent="0">
              <a:buNone/>
              <a:defRPr sz="1470" b="1"/>
            </a:lvl2pPr>
            <a:lvl3pPr marL="672084" indent="0">
              <a:buNone/>
              <a:defRPr sz="1323" b="1"/>
            </a:lvl3pPr>
            <a:lvl4pPr marL="1008126" indent="0">
              <a:buNone/>
              <a:defRPr sz="1176" b="1"/>
            </a:lvl4pPr>
            <a:lvl5pPr marL="1344168" indent="0">
              <a:buNone/>
              <a:defRPr sz="1176" b="1"/>
            </a:lvl5pPr>
            <a:lvl6pPr marL="1680210" indent="0">
              <a:buNone/>
              <a:defRPr sz="1176" b="1"/>
            </a:lvl6pPr>
            <a:lvl7pPr marL="2016252" indent="0">
              <a:buNone/>
              <a:defRPr sz="1176" b="1"/>
            </a:lvl7pPr>
            <a:lvl8pPr marL="2352294" indent="0">
              <a:buNone/>
              <a:defRPr sz="1176" b="1"/>
            </a:lvl8pPr>
            <a:lvl9pPr marL="2688336" indent="0">
              <a:buNone/>
              <a:defRPr sz="1176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44652" y="1841114"/>
            <a:ext cx="3060646" cy="270800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673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01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415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336021"/>
            <a:ext cx="2321966" cy="1176073"/>
          </a:xfrm>
        </p:spPr>
        <p:txBody>
          <a:bodyPr anchor="b"/>
          <a:lstStyle>
            <a:lvl1pPr>
              <a:defRPr sz="2352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0646" y="725713"/>
            <a:ext cx="3644652" cy="3581889"/>
          </a:xfrm>
        </p:spPr>
        <p:txBody>
          <a:bodyPr/>
          <a:lstStyle>
            <a:lvl1pPr>
              <a:defRPr sz="2352"/>
            </a:lvl1pPr>
            <a:lvl2pPr>
              <a:defRPr sz="2058"/>
            </a:lvl2pPr>
            <a:lvl3pPr>
              <a:defRPr sz="1764"/>
            </a:lvl3pPr>
            <a:lvl4pPr>
              <a:defRPr sz="1470"/>
            </a:lvl4pPr>
            <a:lvl5pPr>
              <a:defRPr sz="1470"/>
            </a:lvl5pPr>
            <a:lvl6pPr>
              <a:defRPr sz="1470"/>
            </a:lvl6pPr>
            <a:lvl7pPr>
              <a:defRPr sz="1470"/>
            </a:lvl7pPr>
            <a:lvl8pPr>
              <a:defRPr sz="1470"/>
            </a:lvl8pPr>
            <a:lvl9pPr>
              <a:defRPr sz="147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1512094"/>
            <a:ext cx="2321966" cy="2801341"/>
          </a:xfrm>
        </p:spPr>
        <p:txBody>
          <a:bodyPr/>
          <a:lstStyle>
            <a:lvl1pPr marL="0" indent="0">
              <a:buNone/>
              <a:defRPr sz="1176"/>
            </a:lvl1pPr>
            <a:lvl2pPr marL="336042" indent="0">
              <a:buNone/>
              <a:defRPr sz="1029"/>
            </a:lvl2pPr>
            <a:lvl3pPr marL="672084" indent="0">
              <a:buNone/>
              <a:defRPr sz="882"/>
            </a:lvl3pPr>
            <a:lvl4pPr marL="1008126" indent="0">
              <a:buNone/>
              <a:defRPr sz="735"/>
            </a:lvl4pPr>
            <a:lvl5pPr marL="1344168" indent="0">
              <a:buNone/>
              <a:defRPr sz="735"/>
            </a:lvl5pPr>
            <a:lvl6pPr marL="1680210" indent="0">
              <a:buNone/>
              <a:defRPr sz="735"/>
            </a:lvl6pPr>
            <a:lvl7pPr marL="2016252" indent="0">
              <a:buNone/>
              <a:defRPr sz="735"/>
            </a:lvl7pPr>
            <a:lvl8pPr marL="2352294" indent="0">
              <a:buNone/>
              <a:defRPr sz="735"/>
            </a:lvl8pPr>
            <a:lvl9pPr marL="2688336" indent="0">
              <a:buNone/>
              <a:defRPr sz="73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018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336021"/>
            <a:ext cx="2321966" cy="1176073"/>
          </a:xfrm>
        </p:spPr>
        <p:txBody>
          <a:bodyPr anchor="b"/>
          <a:lstStyle>
            <a:lvl1pPr>
              <a:defRPr sz="2352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060646" y="725713"/>
            <a:ext cx="3644652" cy="3581889"/>
          </a:xfrm>
        </p:spPr>
        <p:txBody>
          <a:bodyPr anchor="t"/>
          <a:lstStyle>
            <a:lvl1pPr marL="0" indent="0">
              <a:buNone/>
              <a:defRPr sz="2352"/>
            </a:lvl1pPr>
            <a:lvl2pPr marL="336042" indent="0">
              <a:buNone/>
              <a:defRPr sz="2058"/>
            </a:lvl2pPr>
            <a:lvl3pPr marL="672084" indent="0">
              <a:buNone/>
              <a:defRPr sz="1764"/>
            </a:lvl3pPr>
            <a:lvl4pPr marL="1008126" indent="0">
              <a:buNone/>
              <a:defRPr sz="1470"/>
            </a:lvl4pPr>
            <a:lvl5pPr marL="1344168" indent="0">
              <a:buNone/>
              <a:defRPr sz="1470"/>
            </a:lvl5pPr>
            <a:lvl6pPr marL="1680210" indent="0">
              <a:buNone/>
              <a:defRPr sz="1470"/>
            </a:lvl6pPr>
            <a:lvl7pPr marL="2016252" indent="0">
              <a:buNone/>
              <a:defRPr sz="1470"/>
            </a:lvl7pPr>
            <a:lvl8pPr marL="2352294" indent="0">
              <a:buNone/>
              <a:defRPr sz="1470"/>
            </a:lvl8pPr>
            <a:lvl9pPr marL="2688336" indent="0">
              <a:buNone/>
              <a:defRPr sz="147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1512094"/>
            <a:ext cx="2321966" cy="2801341"/>
          </a:xfrm>
        </p:spPr>
        <p:txBody>
          <a:bodyPr/>
          <a:lstStyle>
            <a:lvl1pPr marL="0" indent="0">
              <a:buNone/>
              <a:defRPr sz="1176"/>
            </a:lvl1pPr>
            <a:lvl2pPr marL="336042" indent="0">
              <a:buNone/>
              <a:defRPr sz="1029"/>
            </a:lvl2pPr>
            <a:lvl3pPr marL="672084" indent="0">
              <a:buNone/>
              <a:defRPr sz="882"/>
            </a:lvl3pPr>
            <a:lvl4pPr marL="1008126" indent="0">
              <a:buNone/>
              <a:defRPr sz="735"/>
            </a:lvl4pPr>
            <a:lvl5pPr marL="1344168" indent="0">
              <a:buNone/>
              <a:defRPr sz="735"/>
            </a:lvl5pPr>
            <a:lvl6pPr marL="1680210" indent="0">
              <a:buNone/>
              <a:defRPr sz="735"/>
            </a:lvl6pPr>
            <a:lvl7pPr marL="2016252" indent="0">
              <a:buNone/>
              <a:defRPr sz="735"/>
            </a:lvl7pPr>
            <a:lvl8pPr marL="2352294" indent="0">
              <a:buNone/>
              <a:defRPr sz="735"/>
            </a:lvl8pPr>
            <a:lvl9pPr marL="2688336" indent="0">
              <a:buNone/>
              <a:defRPr sz="73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845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4953" y="268351"/>
            <a:ext cx="6209407" cy="9742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4953" y="1341750"/>
            <a:ext cx="6209407" cy="3198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4953" y="4671625"/>
            <a:ext cx="1619845" cy="268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25498-47E5-4270-8E9A-CDC8D20051B6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84773" y="4671625"/>
            <a:ext cx="2429768" cy="268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4515" y="4671625"/>
            <a:ext cx="1619845" cy="268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338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672084" rtl="0" eaLnBrk="1" latinLnBrk="0" hangingPunct="1">
        <a:lnSpc>
          <a:spcPct val="90000"/>
        </a:lnSpc>
        <a:spcBef>
          <a:spcPct val="0"/>
        </a:spcBef>
        <a:buNone/>
        <a:defRPr sz="323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8021" indent="-168021" algn="l" defTabSz="672084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058" kern="1200">
          <a:solidFill>
            <a:schemeClr val="tx1"/>
          </a:solidFill>
          <a:latin typeface="+mn-lt"/>
          <a:ea typeface="+mn-ea"/>
          <a:cs typeface="+mn-cs"/>
        </a:defRPr>
      </a:lvl1pPr>
      <a:lvl2pPr marL="504063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764" kern="1200">
          <a:solidFill>
            <a:schemeClr val="tx1"/>
          </a:solidFill>
          <a:latin typeface="+mn-lt"/>
          <a:ea typeface="+mn-ea"/>
          <a:cs typeface="+mn-cs"/>
        </a:defRPr>
      </a:lvl2pPr>
      <a:lvl3pPr marL="840105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470" kern="1200">
          <a:solidFill>
            <a:schemeClr val="tx1"/>
          </a:solidFill>
          <a:latin typeface="+mn-lt"/>
          <a:ea typeface="+mn-ea"/>
          <a:cs typeface="+mn-cs"/>
        </a:defRPr>
      </a:lvl3pPr>
      <a:lvl4pPr marL="1176147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4pPr>
      <a:lvl5pPr marL="1512189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5pPr>
      <a:lvl6pPr marL="1848231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6pPr>
      <a:lvl7pPr marL="2184273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7pPr>
      <a:lvl8pPr marL="2520315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8pPr>
      <a:lvl9pPr marL="2856357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1pPr>
      <a:lvl2pPr marL="336042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2pPr>
      <a:lvl3pPr marL="672084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3pPr>
      <a:lvl4pPr marL="1008126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4pPr>
      <a:lvl5pPr marL="1344168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5pPr>
      <a:lvl6pPr marL="1680210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6pPr>
      <a:lvl7pPr marL="2016252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7pPr>
      <a:lvl8pPr marL="2352294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8pPr>
      <a:lvl9pPr marL="2688336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egaidea.Net 10"/>
          <p:cNvSpPr txBox="1"/>
          <p:nvPr/>
        </p:nvSpPr>
        <p:spPr>
          <a:xfrm>
            <a:off x="2230973" y="3514846"/>
            <a:ext cx="278427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ModaerneHeavy" pitchFamily="2" charset="0"/>
              </a:rPr>
              <a:t>En </a:t>
            </a:r>
            <a:r>
              <a:rPr lang="en-US" sz="1500" dirty="0" err="1">
                <a:solidFill>
                  <a:schemeClr val="bg1"/>
                </a:solidFill>
                <a:latin typeface="ModaerneHeavy" pitchFamily="2" charset="0"/>
              </a:rPr>
              <a:t>Calle</a:t>
            </a:r>
            <a:r>
              <a:rPr lang="en-US" sz="1500" dirty="0">
                <a:solidFill>
                  <a:schemeClr val="bg1"/>
                </a:solidFill>
                <a:latin typeface="ModaerneHeavy" pitchFamily="2" charset="0"/>
              </a:rPr>
              <a:t> Luis </a:t>
            </a:r>
            <a:r>
              <a:rPr lang="en-US" sz="1500" dirty="0" err="1">
                <a:solidFill>
                  <a:schemeClr val="bg1"/>
                </a:solidFill>
                <a:latin typeface="ModaerneHeavy" pitchFamily="2" charset="0"/>
              </a:rPr>
              <a:t>Valcarcell</a:t>
            </a:r>
            <a:endParaRPr lang="en-US" sz="1500" dirty="0">
              <a:solidFill>
                <a:schemeClr val="bg1"/>
              </a:solidFill>
              <a:latin typeface="ModaerneHeavy" pitchFamily="2" charset="0"/>
            </a:endParaRPr>
          </a:p>
          <a:p>
            <a:pPr algn="ctr"/>
            <a:r>
              <a:rPr lang="es-PE" sz="1500" dirty="0">
                <a:solidFill>
                  <a:schemeClr val="bg1"/>
                </a:solidFill>
                <a:latin typeface="ModaerneHeavy" pitchFamily="2" charset="0"/>
              </a:rPr>
              <a:t>A – 11 Distrito Gregorio </a:t>
            </a:r>
            <a:r>
              <a:rPr lang="es-PE" sz="1500" dirty="0" err="1">
                <a:solidFill>
                  <a:schemeClr val="bg1"/>
                </a:solidFill>
                <a:latin typeface="ModaerneHeavy" pitchFamily="2" charset="0"/>
              </a:rPr>
              <a:t>Albarracin</a:t>
            </a:r>
            <a:r>
              <a:rPr lang="es-PE" sz="1500" dirty="0">
                <a:solidFill>
                  <a:schemeClr val="bg1"/>
                </a:solidFill>
                <a:latin typeface="ModaerneHeavy" pitchFamily="2" charset="0"/>
              </a:rPr>
              <a:t>.</a:t>
            </a:r>
            <a:endParaRPr lang="en-US" sz="1500" dirty="0">
              <a:solidFill>
                <a:schemeClr val="bg1"/>
              </a:solidFill>
              <a:latin typeface="ModaerneHeavy" pitchFamily="2" charset="0"/>
            </a:endParaRPr>
          </a:p>
        </p:txBody>
      </p:sp>
      <p:sp>
        <p:nvSpPr>
          <p:cNvPr id="13" name="Megaidea.Net 12"/>
          <p:cNvSpPr txBox="1"/>
          <p:nvPr/>
        </p:nvSpPr>
        <p:spPr>
          <a:xfrm>
            <a:off x="5871743" y="4787340"/>
            <a:ext cx="13340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effectLst>
                  <a:glow rad="127000">
                    <a:srgbClr val="096179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</a:p>
        </p:txBody>
      </p:sp>
      <p:sp>
        <p:nvSpPr>
          <p:cNvPr id="15" name="Megaidea.Net 3"/>
          <p:cNvSpPr txBox="1"/>
          <p:nvPr/>
        </p:nvSpPr>
        <p:spPr>
          <a:xfrm>
            <a:off x="2334993" y="2417694"/>
            <a:ext cx="25912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200" dirty="0">
                <a:solidFill>
                  <a:schemeClr val="bg1"/>
                </a:solidFill>
                <a:latin typeface="ModaerneHeavy" pitchFamily="2" charset="0"/>
              </a:rPr>
              <a:t>Sábado </a:t>
            </a:r>
            <a:r>
              <a:rPr lang="es-PE" sz="2200" dirty="0" smtClean="0">
                <a:solidFill>
                  <a:schemeClr val="bg1"/>
                </a:solidFill>
                <a:latin typeface="ModaerneHeavy" pitchFamily="2" charset="0"/>
              </a:rPr>
              <a:t>15</a:t>
            </a:r>
          </a:p>
          <a:p>
            <a:pPr algn="ctr"/>
            <a:r>
              <a:rPr lang="es-PE" sz="2200" dirty="0" smtClean="0">
                <a:solidFill>
                  <a:schemeClr val="bg1"/>
                </a:solidFill>
                <a:latin typeface="ModaerneHeavy" pitchFamily="2" charset="0"/>
              </a:rPr>
              <a:t>de </a:t>
            </a:r>
            <a:r>
              <a:rPr lang="es-PE" sz="2200" dirty="0">
                <a:solidFill>
                  <a:schemeClr val="bg1"/>
                </a:solidFill>
                <a:latin typeface="ModaerneHeavy" pitchFamily="2" charset="0"/>
              </a:rPr>
              <a:t>Diciembre</a:t>
            </a:r>
            <a:endParaRPr lang="en-US" sz="2200" dirty="0">
              <a:solidFill>
                <a:schemeClr val="bg1"/>
              </a:solidFill>
              <a:latin typeface="ModaerneHeavy" pitchFamily="2" charset="0"/>
            </a:endParaRPr>
          </a:p>
        </p:txBody>
      </p:sp>
      <p:sp>
        <p:nvSpPr>
          <p:cNvPr id="16" name="Megaidea.Net 3"/>
          <p:cNvSpPr txBox="1"/>
          <p:nvPr/>
        </p:nvSpPr>
        <p:spPr>
          <a:xfrm>
            <a:off x="2677524" y="3138625"/>
            <a:ext cx="20602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dirty="0">
                <a:solidFill>
                  <a:srgbClr val="FBD33F"/>
                </a:solidFill>
                <a:latin typeface="ModaerneHeavy" pitchFamily="2" charset="0"/>
              </a:rPr>
              <a:t>Hora: 6:00 pm.</a:t>
            </a:r>
            <a:endParaRPr lang="en-US" sz="2000" dirty="0">
              <a:solidFill>
                <a:srgbClr val="FBD33F"/>
              </a:solidFill>
              <a:latin typeface="ModaerneHeavy" pitchFamily="2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2685606" y="2074075"/>
            <a:ext cx="183896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500" dirty="0" smtClean="0">
                <a:solidFill>
                  <a:srgbClr val="FFFF00"/>
                </a:solidFill>
                <a:effectLst>
                  <a:glow rad="215900">
                    <a:schemeClr val="tx1"/>
                  </a:glow>
                </a:effectLst>
                <a:latin typeface="Star Jedi" panose="040B0000000000000000" pitchFamily="82" charset="0"/>
              </a:rPr>
              <a:t>Cumple 7 Años</a:t>
            </a:r>
            <a:endParaRPr lang="es-PE" sz="1500" dirty="0">
              <a:solidFill>
                <a:srgbClr val="FFFF00"/>
              </a:solidFill>
              <a:effectLst>
                <a:glow rad="215900">
                  <a:schemeClr val="tx1"/>
                </a:glow>
              </a:effectLst>
              <a:latin typeface="Star Jedi" panose="040B0000000000000000" pitchFamily="82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2262414" y="1485667"/>
            <a:ext cx="27241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000" dirty="0">
                <a:gradFill flip="none" rotWithShape="1">
                  <a:gsLst>
                    <a:gs pos="11000">
                      <a:srgbClr val="FFFF00"/>
                    </a:gs>
                    <a:gs pos="45000">
                      <a:srgbClr val="FFC000"/>
                    </a:gs>
                    <a:gs pos="100000">
                      <a:srgbClr val="FF0000"/>
                    </a:gs>
                  </a:gsLst>
                  <a:lin ang="16200000" scaled="1"/>
                  <a:tileRect/>
                </a:gradFill>
                <a:effectLst>
                  <a:glow rad="190500">
                    <a:schemeClr val="tx1"/>
                  </a:glow>
                </a:effectLst>
                <a:latin typeface="Star Jedi" panose="040B0000000000000000" pitchFamily="82" charset="0"/>
              </a:rPr>
              <a:t>Martín</a:t>
            </a:r>
          </a:p>
        </p:txBody>
      </p:sp>
    </p:spTree>
    <p:extLst>
      <p:ext uri="{BB962C8B-B14F-4D97-AF65-F5344CB8AC3E}">
        <p14:creationId xmlns:p14="http://schemas.microsoft.com/office/powerpoint/2010/main" val="3888585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</TotalTime>
  <Words>25</Words>
  <Application>Microsoft Office PowerPoint</Application>
  <PresentationFormat>Personalizado</PresentationFormat>
  <Paragraphs>8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Calibri Light</vt:lpstr>
      <vt:lpstr>ModaerneHeavy</vt:lpstr>
      <vt:lpstr>Calibri</vt:lpstr>
      <vt:lpstr>Star Jedi</vt:lpstr>
      <vt:lpstr>Arial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MegaIdea.Net</dc:creator>
  <cp:keywords>Dragon Ball Z</cp:keywords>
  <cp:lastModifiedBy>Usuario</cp:lastModifiedBy>
  <cp:revision>20</cp:revision>
  <dcterms:created xsi:type="dcterms:W3CDTF">2019-10-31T20:04:10Z</dcterms:created>
  <dcterms:modified xsi:type="dcterms:W3CDTF">2020-03-20T18:33:49Z</dcterms:modified>
</cp:coreProperties>
</file>