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5400675" cy="3600450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GROBOLD" panose="02000603030000020004" pitchFamily="2" charset="0"/>
      <p:regular r:id="rId6"/>
    </p:embeddedFont>
    <p:embeddedFont>
      <p:font typeface="BaaBookHmkBold" panose="00000400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ardvark Cafe" panose="00000400000000000000" pitchFamily="2" charset="0"/>
      <p:regular r:id="rId12"/>
    </p:embeddedFont>
    <p:embeddedFont>
      <p:font typeface="Tiza" panose="02060807000000020004" pitchFamily="18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D06"/>
    <a:srgbClr val="009900"/>
    <a:srgbClr val="3B702B"/>
    <a:srgbClr val="FFFF6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3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8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709600" y="474693"/>
            <a:ext cx="1883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  <a:latin typeface="Aardvark Cafe" panose="00000400000000000000" pitchFamily="2" charset="0"/>
              </a:rPr>
              <a:t>Te invito a mi Cumpleaños</a:t>
            </a:r>
            <a:endParaRPr lang="en-US" sz="1400" dirty="0">
              <a:solidFill>
                <a:schemeClr val="bg1"/>
              </a:solidFill>
              <a:latin typeface="Aardvark Cafe" panose="00000400000000000000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2364655" y="1680157"/>
            <a:ext cx="2876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………………………………………………………………</a:t>
            </a:r>
            <a:endParaRPr lang="en-US" sz="12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2440009" y="1555771"/>
            <a:ext cx="2709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27 de </a:t>
            </a:r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Noviembre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a </a:t>
            </a:r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4:00 pm.</a:t>
            </a:r>
            <a:endParaRPr lang="en-US" sz="12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2586684" y="1976407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66"/>
                </a:solidFill>
                <a:latin typeface="Tiza" panose="02060807000000020004" pitchFamily="18" charset="0"/>
              </a:rPr>
              <a:t>EN CALLE LUIS</a:t>
            </a:r>
          </a:p>
          <a:p>
            <a:pPr algn="ctr"/>
            <a:r>
              <a:rPr lang="es-PE" sz="1200" dirty="0" smtClean="0">
                <a:solidFill>
                  <a:srgbClr val="FFFF66"/>
                </a:solidFill>
                <a:latin typeface="Tiza" panose="02060807000000020004" pitchFamily="18" charset="0"/>
              </a:rPr>
              <a:t>VALCARCELL A - 11</a:t>
            </a:r>
            <a:endParaRPr lang="en-US" sz="1200" dirty="0">
              <a:solidFill>
                <a:srgbClr val="FFFF66"/>
              </a:solidFill>
              <a:latin typeface="Tiza" panose="02060807000000020004" pitchFamily="18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 rot="20891871">
            <a:off x="3113928" y="2713391"/>
            <a:ext cx="1646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 smtClean="0">
                <a:solidFill>
                  <a:srgbClr val="599D06"/>
                </a:solidFill>
                <a:latin typeface="Tiza" panose="02060807000000020004" pitchFamily="18" charset="0"/>
              </a:rPr>
              <a:t>No faltes…!!</a:t>
            </a:r>
            <a:endParaRPr lang="en-US" sz="1100" dirty="0">
              <a:solidFill>
                <a:srgbClr val="599D06"/>
              </a:solidFill>
              <a:latin typeface="Tiza" panose="020608070000000200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633400" y="1029803"/>
            <a:ext cx="2002471" cy="55399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dirty="0" smtClean="0">
                <a:ln>
                  <a:solidFill>
                    <a:schemeClr val="bg1"/>
                  </a:solidFill>
                </a:ln>
                <a:solidFill>
                  <a:srgbClr val="009900"/>
                </a:solidFill>
                <a:effectLst>
                  <a:glow rad="25400">
                    <a:schemeClr val="bg1"/>
                  </a:glow>
                </a:effectLst>
                <a:latin typeface="GROBOLD" panose="02000603030000020004" pitchFamily="2" charset="0"/>
              </a:rPr>
              <a:t>JOSE MANUEL</a:t>
            </a:r>
            <a:endParaRPr lang="en-US" sz="3000" dirty="0">
              <a:ln>
                <a:solidFill>
                  <a:schemeClr val="bg1"/>
                </a:solidFill>
              </a:ln>
              <a:solidFill>
                <a:srgbClr val="009900"/>
              </a:solidFill>
              <a:effectLst>
                <a:glow rad="25400">
                  <a:schemeClr val="bg1"/>
                </a:glow>
              </a:effectLst>
              <a:latin typeface="GROBOLD" panose="02000603030000020004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2870845" y="1227394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FFFF66"/>
                </a:solidFill>
                <a:latin typeface="Tiza" panose="02060807000000020004" pitchFamily="18" charset="0"/>
              </a:rPr>
              <a:t>Cumple 2</a:t>
            </a:r>
            <a:endParaRPr lang="en-US" sz="1400" dirty="0">
              <a:solidFill>
                <a:srgbClr val="FFFF66"/>
              </a:solidFill>
              <a:latin typeface="Tiza" panose="02060807000000020004" pitchFamily="18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3634635" y="3150292"/>
            <a:ext cx="11352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www.megaidea.net</a:t>
            </a:r>
            <a:endParaRPr lang="en-US" sz="7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GROBOLD</vt:lpstr>
      <vt:lpstr>BaaBookHmkBold</vt:lpstr>
      <vt:lpstr>Calibri</vt:lpstr>
      <vt:lpstr>Aardvark Cafe</vt:lpstr>
      <vt:lpstr>Tiza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Mickey Safari</cp:keywords>
  <cp:lastModifiedBy>Megaidea.Net</cp:lastModifiedBy>
  <cp:revision>17</cp:revision>
  <dcterms:created xsi:type="dcterms:W3CDTF">2019-10-28T23:58:15Z</dcterms:created>
  <dcterms:modified xsi:type="dcterms:W3CDTF">2019-12-12T18:30:54Z</dcterms:modified>
</cp:coreProperties>
</file>