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3600450" cy="5400675"/>
  <p:notesSz cx="6858000" cy="9144000"/>
  <p:embeddedFontLst>
    <p:embeddedFont>
      <p:font typeface="Hipster Script Pro" panose="02000000000000000000" pitchFamily="50" charset="0"/>
      <p:regular r:id="rId3"/>
    </p:embeddedFont>
    <p:embeddedFont>
      <p:font typeface="AvantGarde Md BT" panose="020B0602020202020204" pitchFamily="34" charset="0"/>
      <p:regular r:id="rId4"/>
      <p:italic r:id="rId5"/>
    </p:embeddedFont>
    <p:embeddedFont>
      <p:font typeface="BaaBookHmkBold" panose="00000400000000000000" pitchFamily="2" charset="0"/>
      <p:regular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K1996 J" panose="00000603000000000000" pitchFamily="2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1pPr>
    <a:lvl2pPr marL="216027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2pPr>
    <a:lvl3pPr marL="432054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3pPr>
    <a:lvl4pPr marL="648081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4pPr>
    <a:lvl5pPr marL="864108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5pPr>
    <a:lvl6pPr marL="1080135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6pPr>
    <a:lvl7pPr marL="1296162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7pPr>
    <a:lvl8pPr marL="1512189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8pPr>
    <a:lvl9pPr marL="1728216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76BD"/>
    <a:srgbClr val="00813B"/>
    <a:srgbClr val="025029"/>
    <a:srgbClr val="D70276"/>
    <a:srgbClr val="0E9FA2"/>
    <a:srgbClr val="502D7F"/>
    <a:srgbClr val="901E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94" d="100"/>
          <a:sy n="94" d="100"/>
        </p:scale>
        <p:origin x="17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34" y="883861"/>
            <a:ext cx="3060383" cy="1880235"/>
          </a:xfrm>
        </p:spPr>
        <p:txBody>
          <a:bodyPr anchor="b"/>
          <a:lstStyle>
            <a:lvl1pPr algn="ctr">
              <a:defRPr sz="236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56" y="2836605"/>
            <a:ext cx="2700338" cy="1303913"/>
          </a:xfrm>
        </p:spPr>
        <p:txBody>
          <a:bodyPr/>
          <a:lstStyle>
            <a:lvl1pPr marL="0" indent="0" algn="ctr">
              <a:buNone/>
              <a:defRPr sz="945"/>
            </a:lvl1pPr>
            <a:lvl2pPr marL="180045" indent="0" algn="ctr">
              <a:buNone/>
              <a:defRPr sz="788"/>
            </a:lvl2pPr>
            <a:lvl3pPr marL="360091" indent="0" algn="ctr">
              <a:buNone/>
              <a:defRPr sz="709"/>
            </a:lvl3pPr>
            <a:lvl4pPr marL="540136" indent="0" algn="ctr">
              <a:buNone/>
              <a:defRPr sz="630"/>
            </a:lvl4pPr>
            <a:lvl5pPr marL="720181" indent="0" algn="ctr">
              <a:buNone/>
              <a:defRPr sz="630"/>
            </a:lvl5pPr>
            <a:lvl6pPr marL="900227" indent="0" algn="ctr">
              <a:buNone/>
              <a:defRPr sz="630"/>
            </a:lvl6pPr>
            <a:lvl7pPr marL="1080272" indent="0" algn="ctr">
              <a:buNone/>
              <a:defRPr sz="630"/>
            </a:lvl7pPr>
            <a:lvl8pPr marL="1260318" indent="0" algn="ctr">
              <a:buNone/>
              <a:defRPr sz="630"/>
            </a:lvl8pPr>
            <a:lvl9pPr marL="1440363" indent="0" algn="ctr">
              <a:buNone/>
              <a:defRPr sz="63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71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90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6572" y="287536"/>
            <a:ext cx="776347" cy="4576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531" y="287536"/>
            <a:ext cx="2284035" cy="4576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0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8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56" y="1346420"/>
            <a:ext cx="3105388" cy="2246530"/>
          </a:xfrm>
        </p:spPr>
        <p:txBody>
          <a:bodyPr anchor="b"/>
          <a:lstStyle>
            <a:lvl1pPr>
              <a:defRPr sz="236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656" y="3614203"/>
            <a:ext cx="3105388" cy="1181397"/>
          </a:xfrm>
        </p:spPr>
        <p:txBody>
          <a:bodyPr/>
          <a:lstStyle>
            <a:lvl1pPr marL="0" indent="0">
              <a:buNone/>
              <a:defRPr sz="945">
                <a:solidFill>
                  <a:schemeClr val="tx1"/>
                </a:solidFill>
              </a:defRPr>
            </a:lvl1pPr>
            <a:lvl2pPr marL="18004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2pPr>
            <a:lvl3pPr marL="360091" indent="0"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3pPr>
            <a:lvl4pPr marL="540136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4pPr>
            <a:lvl5pPr marL="720181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5pPr>
            <a:lvl6pPr marL="900227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6pPr>
            <a:lvl7pPr marL="1080272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7pPr>
            <a:lvl8pPr marL="1260318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8pPr>
            <a:lvl9pPr marL="1440363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8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531" y="1437680"/>
            <a:ext cx="1530191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2728" y="1437680"/>
            <a:ext cx="1530191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0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287537"/>
            <a:ext cx="3105388" cy="1043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000" y="1323916"/>
            <a:ext cx="1523159" cy="648831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000" y="1972747"/>
            <a:ext cx="1523159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2728" y="1323916"/>
            <a:ext cx="1530660" cy="648831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2728" y="1972747"/>
            <a:ext cx="1530660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42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8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9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360045"/>
            <a:ext cx="1161239" cy="1260158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660" y="777598"/>
            <a:ext cx="1822728" cy="3837980"/>
          </a:xfrm>
        </p:spPr>
        <p:txBody>
          <a:bodyPr/>
          <a:lstStyle>
            <a:lvl1pPr>
              <a:defRPr sz="1260"/>
            </a:lvl1pPr>
            <a:lvl2pPr>
              <a:defRPr sz="1103"/>
            </a:lvl2pPr>
            <a:lvl3pPr>
              <a:defRPr sz="945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620202"/>
            <a:ext cx="1161239" cy="3001626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9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360045"/>
            <a:ext cx="1161239" cy="1260158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0660" y="777598"/>
            <a:ext cx="1822728" cy="3837980"/>
          </a:xfrm>
        </p:spPr>
        <p:txBody>
          <a:bodyPr anchor="t"/>
          <a:lstStyle>
            <a:lvl1pPr marL="0" indent="0">
              <a:buNone/>
              <a:defRPr sz="1260"/>
            </a:lvl1pPr>
            <a:lvl2pPr marL="180045" indent="0">
              <a:buNone/>
              <a:defRPr sz="1103"/>
            </a:lvl2pPr>
            <a:lvl3pPr marL="360091" indent="0">
              <a:buNone/>
              <a:defRPr sz="945"/>
            </a:lvl3pPr>
            <a:lvl4pPr marL="540136" indent="0">
              <a:buNone/>
              <a:defRPr sz="788"/>
            </a:lvl4pPr>
            <a:lvl5pPr marL="720181" indent="0">
              <a:buNone/>
              <a:defRPr sz="788"/>
            </a:lvl5pPr>
            <a:lvl6pPr marL="900227" indent="0">
              <a:buNone/>
              <a:defRPr sz="788"/>
            </a:lvl6pPr>
            <a:lvl7pPr marL="1080272" indent="0">
              <a:buNone/>
              <a:defRPr sz="788"/>
            </a:lvl7pPr>
            <a:lvl8pPr marL="1260318" indent="0">
              <a:buNone/>
              <a:defRPr sz="788"/>
            </a:lvl8pPr>
            <a:lvl9pPr marL="1440363" indent="0">
              <a:buNone/>
              <a:defRPr sz="788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620202"/>
            <a:ext cx="1161239" cy="3001626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4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287537"/>
            <a:ext cx="3105388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1437680"/>
            <a:ext cx="3105388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531" y="5005627"/>
            <a:ext cx="810101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D3D39-AF3F-41A3-8735-1C7572D66CAF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649" y="5005627"/>
            <a:ext cx="1215152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2818" y="5005627"/>
            <a:ext cx="810101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9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60091" rtl="0" eaLnBrk="1" latinLnBrk="0" hangingPunct="1">
        <a:lnSpc>
          <a:spcPct val="90000"/>
        </a:lnSpc>
        <a:spcBef>
          <a:spcPct val="0"/>
        </a:spcBef>
        <a:buNone/>
        <a:defRPr sz="1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023" indent="-90023" algn="l" defTabSz="360091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103" kern="1200">
          <a:solidFill>
            <a:schemeClr val="tx1"/>
          </a:solidFill>
          <a:latin typeface="+mn-lt"/>
          <a:ea typeface="+mn-ea"/>
          <a:cs typeface="+mn-cs"/>
        </a:defRPr>
      </a:lvl1pPr>
      <a:lvl2pPr marL="270068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50113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3pPr>
      <a:lvl4pPr marL="63015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810204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9024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170295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350340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530386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1pPr>
      <a:lvl2pPr marL="180045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2pPr>
      <a:lvl3pPr marL="360091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3pPr>
      <a:lvl4pPr marL="540136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720181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00227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080272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260318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440363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gaIdea.Ne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67027" y="823469"/>
            <a:ext cx="3209769" cy="1163873"/>
          </a:xfrm>
          <a:prstGeom prst="rect">
            <a:avLst/>
          </a:prstGeom>
        </p:spPr>
      </p:pic>
      <p:sp>
        <p:nvSpPr>
          <p:cNvPr id="6" name="MegaIdea.Net 5"/>
          <p:cNvSpPr txBox="1"/>
          <p:nvPr/>
        </p:nvSpPr>
        <p:spPr>
          <a:xfrm>
            <a:off x="684921" y="972028"/>
            <a:ext cx="2173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dirty="0" err="1" smtClean="0">
                <a:solidFill>
                  <a:schemeClr val="bg1"/>
                </a:solidFill>
                <a:latin typeface="Hipster Script Pro" panose="02000000000000000000" pitchFamily="50" charset="0"/>
              </a:rPr>
              <a:t>Maryori</a:t>
            </a:r>
            <a:r>
              <a:rPr lang="es-PE" sz="2800" dirty="0" smtClean="0">
                <a:solidFill>
                  <a:schemeClr val="bg1"/>
                </a:solidFill>
                <a:latin typeface="Hipster Script Pro" panose="02000000000000000000" pitchFamily="50" charset="0"/>
              </a:rPr>
              <a:t> </a:t>
            </a:r>
            <a:r>
              <a:rPr lang="es-PE" sz="2800" dirty="0" err="1" smtClean="0">
                <a:solidFill>
                  <a:schemeClr val="bg1"/>
                </a:solidFill>
                <a:latin typeface="Hipster Script Pro" panose="02000000000000000000" pitchFamily="50" charset="0"/>
              </a:rPr>
              <a:t>Saori</a:t>
            </a:r>
            <a:endParaRPr lang="en-US" sz="2800" dirty="0">
              <a:solidFill>
                <a:schemeClr val="bg1"/>
              </a:solidFill>
              <a:latin typeface="Hipster Script Pro" panose="02000000000000000000" pitchFamily="50" charset="0"/>
            </a:endParaRPr>
          </a:p>
        </p:txBody>
      </p:sp>
      <p:sp>
        <p:nvSpPr>
          <p:cNvPr id="8" name="By Robnei 7"/>
          <p:cNvSpPr txBox="1"/>
          <p:nvPr/>
        </p:nvSpPr>
        <p:spPr>
          <a:xfrm>
            <a:off x="704188" y="1686928"/>
            <a:ext cx="216758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300" dirty="0" smtClean="0">
                <a:solidFill>
                  <a:srgbClr val="FF0000"/>
                </a:solidFill>
                <a:latin typeface="K1996 J" panose="00000603000000000000" pitchFamily="2" charset="0"/>
              </a:rPr>
              <a:t>Cumple 5 Años</a:t>
            </a:r>
            <a:endParaRPr lang="en-US" sz="2300" dirty="0">
              <a:solidFill>
                <a:srgbClr val="FF0000"/>
              </a:solidFill>
              <a:latin typeface="K1996 J" panose="00000603000000000000" pitchFamily="2" charset="0"/>
            </a:endParaRPr>
          </a:p>
        </p:txBody>
      </p:sp>
      <p:sp>
        <p:nvSpPr>
          <p:cNvPr id="10" name="MegaIdea.Net  9"/>
          <p:cNvSpPr txBox="1"/>
          <p:nvPr/>
        </p:nvSpPr>
        <p:spPr>
          <a:xfrm>
            <a:off x="695081" y="2133502"/>
            <a:ext cx="21739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500" dirty="0" smtClean="0">
                <a:solidFill>
                  <a:srgbClr val="0576BD"/>
                </a:solidFill>
                <a:latin typeface="BaaBookHmkBold" panose="00000400000000000000" pitchFamily="2" charset="0"/>
              </a:rPr>
              <a:t>Te invito a mi cumpleaños</a:t>
            </a:r>
            <a:endParaRPr lang="en-US" sz="1500" dirty="0">
              <a:solidFill>
                <a:srgbClr val="0576BD"/>
              </a:solidFill>
              <a:latin typeface="BaaBookHmkBold" panose="00000400000000000000" pitchFamily="2" charset="0"/>
            </a:endParaRPr>
          </a:p>
        </p:txBody>
      </p:sp>
      <p:sp>
        <p:nvSpPr>
          <p:cNvPr id="12" name="MegaIdea.Net 11"/>
          <p:cNvSpPr txBox="1"/>
          <p:nvPr/>
        </p:nvSpPr>
        <p:spPr>
          <a:xfrm>
            <a:off x="487195" y="2419332"/>
            <a:ext cx="2627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rgbClr val="0576BD"/>
                </a:solidFill>
                <a:latin typeface="BaaBookHmkBold" panose="00000400000000000000" pitchFamily="2" charset="0"/>
              </a:rPr>
              <a:t>SABADO 15 DE JUNIO</a:t>
            </a:r>
          </a:p>
        </p:txBody>
      </p:sp>
      <p:sp>
        <p:nvSpPr>
          <p:cNvPr id="15" name="MegaIdea.Net 14"/>
          <p:cNvSpPr txBox="1"/>
          <p:nvPr/>
        </p:nvSpPr>
        <p:spPr>
          <a:xfrm>
            <a:off x="683505" y="2813182"/>
            <a:ext cx="2250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400" dirty="0" smtClean="0">
                <a:solidFill>
                  <a:srgbClr val="0576BD"/>
                </a:solidFill>
                <a:latin typeface="BaaBookHmkBold" panose="00000400000000000000" pitchFamily="2" charset="0"/>
              </a:rPr>
              <a:t>Las Malvinas  </a:t>
            </a:r>
            <a:r>
              <a:rPr lang="es-PE" sz="1400" dirty="0" err="1" smtClean="0">
                <a:solidFill>
                  <a:srgbClr val="0576BD"/>
                </a:solidFill>
                <a:latin typeface="BaaBookHmkBold" panose="00000400000000000000" pitchFamily="2" charset="0"/>
              </a:rPr>
              <a:t>Mz</a:t>
            </a:r>
            <a:r>
              <a:rPr lang="es-PE" sz="1400" dirty="0" smtClean="0">
                <a:solidFill>
                  <a:srgbClr val="0576BD"/>
                </a:solidFill>
                <a:latin typeface="BaaBookHmkBold" panose="00000400000000000000" pitchFamily="2" charset="0"/>
              </a:rPr>
              <a:t>. 14 </a:t>
            </a:r>
            <a:r>
              <a:rPr lang="es-PE" sz="1400" dirty="0" err="1" smtClean="0">
                <a:solidFill>
                  <a:srgbClr val="0576BD"/>
                </a:solidFill>
                <a:latin typeface="BaaBookHmkBold" panose="00000400000000000000" pitchFamily="2" charset="0"/>
              </a:rPr>
              <a:t>Lte</a:t>
            </a:r>
            <a:r>
              <a:rPr lang="es-PE" sz="1400" dirty="0" smtClean="0">
                <a:solidFill>
                  <a:srgbClr val="0576BD"/>
                </a:solidFill>
                <a:latin typeface="BaaBookHmkBold" panose="00000400000000000000" pitchFamily="2" charset="0"/>
              </a:rPr>
              <a:t>. 03</a:t>
            </a:r>
          </a:p>
          <a:p>
            <a:pPr algn="ctr"/>
            <a:r>
              <a:rPr lang="es-PE" sz="1400" dirty="0" smtClean="0">
                <a:solidFill>
                  <a:srgbClr val="0576BD"/>
                </a:solidFill>
                <a:latin typeface="BaaBookHmkBold" panose="00000400000000000000" pitchFamily="2" charset="0"/>
              </a:rPr>
              <a:t>A Las 3:00 pm.</a:t>
            </a:r>
          </a:p>
        </p:txBody>
      </p:sp>
      <p:sp>
        <p:nvSpPr>
          <p:cNvPr id="16" name="MegaIdea.Net 14"/>
          <p:cNvSpPr txBox="1"/>
          <p:nvPr/>
        </p:nvSpPr>
        <p:spPr>
          <a:xfrm>
            <a:off x="1065922" y="5134134"/>
            <a:ext cx="13484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000" b="1" dirty="0" smtClean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  <a:latin typeface="AvantGarde Md BT" panose="020B0602020202020204" pitchFamily="34" charset="0"/>
              </a:rPr>
              <a:t>www.megaidea.net</a:t>
            </a:r>
          </a:p>
        </p:txBody>
      </p:sp>
    </p:spTree>
    <p:extLst>
      <p:ext uri="{BB962C8B-B14F-4D97-AF65-F5344CB8AC3E}">
        <p14:creationId xmlns:p14="http://schemas.microsoft.com/office/powerpoint/2010/main" val="37592118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28</Words>
  <Application>Microsoft Office PowerPoint</Application>
  <PresentationFormat>Personalizado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Hipster Script Pro</vt:lpstr>
      <vt:lpstr>AvantGarde Md BT</vt:lpstr>
      <vt:lpstr>BaaBookHmkBold</vt:lpstr>
      <vt:lpstr>Calibri Light</vt:lpstr>
      <vt:lpstr>Arial</vt:lpstr>
      <vt:lpstr>K1996 J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Mujer Maravilla</cp:keywords>
  <cp:lastModifiedBy>Megaidea.Net</cp:lastModifiedBy>
  <cp:revision>11</cp:revision>
  <dcterms:created xsi:type="dcterms:W3CDTF">2019-11-21T20:21:28Z</dcterms:created>
  <dcterms:modified xsi:type="dcterms:W3CDTF">2019-12-31T19:59:55Z</dcterms:modified>
</cp:coreProperties>
</file>