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Walt Disney Script" panose="03080602000000000000" pitchFamily="66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 Ultra Bold Condensed" panose="020B0A06020104020203" pitchFamily="34" charset="0"/>
      <p:regular r:id="rId8"/>
    </p:embeddedFont>
    <p:embeddedFont>
      <p:font typeface="Porky's" panose="00000700000000000000" pitchFamily="2" charset="0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Glowworm" panose="020F0804020102020204" pitchFamily="34" charset="0"/>
      <p:regular r:id="rId12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771"/>
    <a:srgbClr val="FDCF11"/>
    <a:srgbClr val="050306"/>
    <a:srgbClr val="076720"/>
    <a:srgbClr val="1D7627"/>
    <a:srgbClr val="F9C83D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9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9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1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3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1081470" y="984478"/>
            <a:ext cx="320606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199" dirty="0">
                <a:solidFill>
                  <a:schemeClr val="bg1"/>
                </a:solidFill>
                <a:latin typeface="Walt Disney Script" panose="03080602000000000000" pitchFamily="66" charset="0"/>
              </a:rPr>
              <a:t>Te invito a mi Cumpleaños</a:t>
            </a:r>
            <a:endParaRPr lang="en-US" sz="3199" dirty="0">
              <a:solidFill>
                <a:schemeClr val="bg1"/>
              </a:solidFill>
              <a:latin typeface="Walt Disney Script" panose="03080602000000000000" pitchFamily="66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1081471" y="938694"/>
            <a:ext cx="298992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000" dirty="0" smtClean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Antonio</a:t>
            </a:r>
            <a:endParaRPr lang="en-US" sz="5000" dirty="0">
              <a:gradFill>
                <a:gsLst>
                  <a:gs pos="0">
                    <a:schemeClr val="accent4"/>
                  </a:gs>
                  <a:gs pos="77000">
                    <a:srgbClr val="FF0000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1768217" y="1666848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err="1">
                <a:solidFill>
                  <a:srgbClr val="FDCF11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r>
              <a:rPr lang="en-US" sz="2800" dirty="0">
                <a:solidFill>
                  <a:srgbClr val="FDCF11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 5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742223" y="2178905"/>
            <a:ext cx="3640740" cy="769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9" dirty="0" err="1">
                <a:solidFill>
                  <a:srgbClr val="FF0000"/>
                </a:solidFill>
                <a:latin typeface="Glowworm" panose="020F0804020102020204" pitchFamily="34" charset="0"/>
              </a:rPr>
              <a:t>Sábado</a:t>
            </a:r>
            <a:r>
              <a:rPr lang="en-US" sz="2399" dirty="0">
                <a:solidFill>
                  <a:srgbClr val="FF0000"/>
                </a:solidFill>
                <a:latin typeface="Glowworm" panose="020F0804020102020204" pitchFamily="34" charset="0"/>
              </a:rPr>
              <a:t> 22 de </a:t>
            </a:r>
            <a:r>
              <a:rPr lang="en-US" sz="2399" dirty="0" err="1">
                <a:solidFill>
                  <a:srgbClr val="FF0000"/>
                </a:solidFill>
                <a:latin typeface="Glowworm" panose="020F0804020102020204" pitchFamily="34" charset="0"/>
              </a:rPr>
              <a:t>Diciembre</a:t>
            </a:r>
            <a:endParaRPr lang="en-US" sz="2399" dirty="0">
              <a:solidFill>
                <a:srgbClr val="FF0000"/>
              </a:solidFill>
              <a:latin typeface="Glowworm" panose="020F0804020102020204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Glowworm" panose="020F0804020102020204" pitchFamily="34" charset="0"/>
              </a:rPr>
              <a:t>A </a:t>
            </a:r>
            <a:r>
              <a:rPr lang="en-US" sz="2000" dirty="0" err="1">
                <a:solidFill>
                  <a:srgbClr val="FF0000"/>
                </a:solidFill>
                <a:latin typeface="Glowworm" panose="020F0804020102020204" pitchFamily="34" charset="0"/>
              </a:rPr>
              <a:t>las</a:t>
            </a:r>
            <a:r>
              <a:rPr lang="en-US" sz="2000" dirty="0">
                <a:solidFill>
                  <a:srgbClr val="FF0000"/>
                </a:solidFill>
                <a:latin typeface="Glowworm" panose="020F0804020102020204" pitchFamily="34" charset="0"/>
              </a:rPr>
              <a:t> 5:00 pm.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1081470" y="2959963"/>
            <a:ext cx="2989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n-US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Calle</a:t>
            </a:r>
            <a:r>
              <a:rPr lang="en-US" sz="2000" dirty="0">
                <a:solidFill>
                  <a:srgbClr val="00B0F0"/>
                </a:solidFill>
                <a:latin typeface="Glowworm" panose="020F0804020102020204" pitchFamily="34" charset="0"/>
              </a:rPr>
              <a:t> Luis </a:t>
            </a:r>
            <a:r>
              <a:rPr lang="en-US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Valcarcell</a:t>
            </a:r>
            <a:endParaRPr lang="en-US" sz="2000" dirty="0">
              <a:solidFill>
                <a:srgbClr val="00B0F0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A – 11 Distrito Gregorio</a:t>
            </a:r>
          </a:p>
          <a:p>
            <a:pPr algn="ctr"/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Albarracin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1952924" y="3975626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No </a:t>
            </a:r>
            <a:r>
              <a:rPr lang="en-US" sz="1800" dirty="0" err="1" smtClean="0">
                <a:solidFill>
                  <a:srgbClr val="FF0000"/>
                </a:solidFill>
                <a:latin typeface="Glowworm" panose="020F0804020102020204" pitchFamily="34" charset="0"/>
              </a:rPr>
              <a:t>Faltes</a:t>
            </a:r>
            <a:r>
              <a:rPr lang="en-US" sz="1800" dirty="0" smtClean="0">
                <a:solidFill>
                  <a:srgbClr val="FF0000"/>
                </a:solidFill>
                <a:latin typeface="Glowworm" panose="020F0804020102020204" pitchFamily="34" charset="0"/>
              </a:rPr>
              <a:t>..!!</a:t>
            </a:r>
            <a:endParaRPr lang="en-US" sz="1800" dirty="0">
              <a:solidFill>
                <a:srgbClr val="FF0000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3504760" y="6922314"/>
            <a:ext cx="15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BD771"/>
                </a:solidFill>
                <a:effectLst>
                  <a:glow rad="127000">
                    <a:srgbClr val="050306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10" y="4289111"/>
            <a:ext cx="412667" cy="412667"/>
          </a:xfrm>
          <a:prstGeom prst="rect">
            <a:avLst/>
          </a:prstGeom>
        </p:spPr>
      </p:pic>
      <p:pic>
        <p:nvPicPr>
          <p:cNvPr id="15" name="Megaidea.Ne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79" y="4444627"/>
            <a:ext cx="302185" cy="302185"/>
          </a:xfrm>
          <a:prstGeom prst="rect">
            <a:avLst/>
          </a:prstGeom>
        </p:spPr>
      </p:pic>
      <p:pic>
        <p:nvPicPr>
          <p:cNvPr id="16" name="Megaidea.Ne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00" y="4420266"/>
            <a:ext cx="302185" cy="302185"/>
          </a:xfrm>
          <a:prstGeom prst="rect">
            <a:avLst/>
          </a:prstGeom>
        </p:spPr>
      </p:pic>
      <p:pic>
        <p:nvPicPr>
          <p:cNvPr id="17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8" y="1641469"/>
            <a:ext cx="412667" cy="412667"/>
          </a:xfrm>
          <a:prstGeom prst="rect">
            <a:avLst/>
          </a:prstGeom>
        </p:spPr>
      </p:pic>
      <p:pic>
        <p:nvPicPr>
          <p:cNvPr id="18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90" y="1616096"/>
            <a:ext cx="412667" cy="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32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Walt Disney Script</vt:lpstr>
      <vt:lpstr>Calibri</vt:lpstr>
      <vt:lpstr>Gill Sans Ultra Bold Condensed</vt:lpstr>
      <vt:lpstr>Porky's</vt:lpstr>
      <vt:lpstr>Arial</vt:lpstr>
      <vt:lpstr>Calibri Light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nivis amigos de otro mundo</cp:keywords>
  <cp:lastModifiedBy>Usuario</cp:lastModifiedBy>
  <cp:revision>13</cp:revision>
  <dcterms:created xsi:type="dcterms:W3CDTF">2019-10-31T20:04:10Z</dcterms:created>
  <dcterms:modified xsi:type="dcterms:W3CDTF">2020-02-10T21:23:24Z</dcterms:modified>
</cp:coreProperties>
</file>