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GROBOLD" panose="02000603030000020004" pitchFamily="2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obster 1.3" panose="02000506000000020003" pitchFamily="50" charset="0"/>
      <p:regular r:id="rId9"/>
    </p:embeddedFont>
    <p:embeddedFont>
      <p:font typeface="BaaBookHmkBold" panose="000004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69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392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088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784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479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175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587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56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DBDC"/>
    <a:srgbClr val="67AC1F"/>
    <a:srgbClr val="FE6697"/>
    <a:srgbClr val="FE98D7"/>
    <a:srgbClr val="FE51BD"/>
    <a:srgbClr val="FFC5E9"/>
    <a:srgbClr val="331640"/>
    <a:srgbClr val="0CACC1"/>
    <a:srgbClr val="AC4EA5"/>
    <a:srgbClr val="FD5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20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873011" y="738585"/>
            <a:ext cx="3970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solidFill>
                  <a:srgbClr val="67AC1F"/>
                </a:solidFill>
                <a:latin typeface="Lobster 1.3" panose="02000506000000020003" pitchFamily="50" charset="0"/>
              </a:rPr>
              <a:t>Mis Papitos me han preparado una gran sorpresa para mi y mis amiguitos </a:t>
            </a:r>
            <a:r>
              <a:rPr lang="es-PE" sz="1500" dirty="0" smtClean="0">
                <a:solidFill>
                  <a:srgbClr val="67AC1F"/>
                </a:solidFill>
                <a:latin typeface="Lobster 1.3" panose="02000506000000020003" pitchFamily="50" charset="0"/>
              </a:rPr>
              <a:t>...</a:t>
            </a:r>
          </a:p>
          <a:p>
            <a:pPr algn="ctr"/>
            <a:r>
              <a:rPr lang="es-PE" sz="1500" dirty="0" smtClean="0">
                <a:solidFill>
                  <a:srgbClr val="67AC1F"/>
                </a:solidFill>
                <a:latin typeface="Lobster 1.3" panose="02000506000000020003" pitchFamily="50" charset="0"/>
              </a:rPr>
              <a:t> </a:t>
            </a:r>
            <a:r>
              <a:rPr lang="es-PE" sz="1500" dirty="0">
                <a:solidFill>
                  <a:srgbClr val="67AC1F"/>
                </a:solidFill>
                <a:latin typeface="Lobster 1.3" panose="02000506000000020003" pitchFamily="50" charset="0"/>
              </a:rPr>
              <a:t>¡Ven acompáñame a descubrirlo.!!!</a:t>
            </a:r>
            <a:endParaRPr lang="en-US" sz="1500" dirty="0">
              <a:solidFill>
                <a:srgbClr val="67AC1F"/>
              </a:solidFill>
              <a:latin typeface="Lobster 1.3" panose="02000506000000020003" pitchFamily="50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3233297" y="1518783"/>
            <a:ext cx="3477251" cy="82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38" dirty="0" smtClean="0">
                <a:solidFill>
                  <a:srgbClr val="41DBDC"/>
                </a:solidFill>
                <a:latin typeface="GROBOLD" panose="02000603030000020004" pitchFamily="2" charset="0"/>
              </a:rPr>
              <a:t>ALFREDO</a:t>
            </a:r>
            <a:endParaRPr lang="en-US" sz="4738" dirty="0">
              <a:solidFill>
                <a:srgbClr val="41DBDC"/>
              </a:solidFill>
              <a:latin typeface="GROBOLD" panose="02000603030000020004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4010402" y="2208576"/>
            <a:ext cx="188439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40" dirty="0" err="1">
                <a:latin typeface="Lobster 1.3" panose="02000506000000020003" pitchFamily="50" charset="0"/>
              </a:rPr>
              <a:t>Cumple</a:t>
            </a:r>
            <a:r>
              <a:rPr lang="en-US" sz="2440" dirty="0">
                <a:latin typeface="Lobster 1.3" panose="02000506000000020003" pitchFamily="50" charset="0"/>
              </a:rPr>
              <a:t> 2</a:t>
            </a:r>
          </a:p>
        </p:txBody>
      </p:sp>
      <p:sp>
        <p:nvSpPr>
          <p:cNvPr id="8" name="Megaidea.Net 7"/>
          <p:cNvSpPr txBox="1"/>
          <p:nvPr/>
        </p:nvSpPr>
        <p:spPr>
          <a:xfrm>
            <a:off x="3609477" y="2761503"/>
            <a:ext cx="2670697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4" dirty="0" err="1">
                <a:latin typeface="BaaBookHmkBold" panose="00000400000000000000" pitchFamily="2" charset="0"/>
              </a:rPr>
              <a:t>Sábado</a:t>
            </a:r>
            <a:r>
              <a:rPr lang="en-US" sz="2154" dirty="0">
                <a:latin typeface="BaaBookHmkBold" panose="00000400000000000000" pitchFamily="2" charset="0"/>
              </a:rPr>
              <a:t> 15 de </a:t>
            </a:r>
            <a:r>
              <a:rPr lang="en-US" sz="2154" dirty="0" err="1">
                <a:latin typeface="BaaBookHmkBold" panose="00000400000000000000" pitchFamily="2" charset="0"/>
              </a:rPr>
              <a:t>Junio</a:t>
            </a:r>
            <a:endParaRPr lang="en-US" sz="2154" dirty="0"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779017" y="3128842"/>
            <a:ext cx="2571245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A </a:t>
            </a:r>
            <a:r>
              <a:rPr lang="en-US" sz="1579" dirty="0" err="1">
                <a:solidFill>
                  <a:srgbClr val="67AC1F"/>
                </a:solidFill>
                <a:latin typeface="BaaBookHmkBold" panose="00000400000000000000" pitchFamily="2" charset="0"/>
              </a:rPr>
              <a:t>las</a:t>
            </a:r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3366648" y="3334440"/>
            <a:ext cx="3182375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579" dirty="0" err="1">
                <a:solidFill>
                  <a:srgbClr val="67AC1F"/>
                </a:solidFill>
                <a:latin typeface="BaaBookHmkBold" panose="00000400000000000000" pitchFamily="2" charset="0"/>
              </a:rPr>
              <a:t>Calle</a:t>
            </a:r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5280693" y="4760224"/>
            <a:ext cx="2139138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5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 12"/>
          <p:cNvSpPr txBox="1"/>
          <p:nvPr/>
        </p:nvSpPr>
        <p:spPr>
          <a:xfrm>
            <a:off x="5744027" y="3943413"/>
            <a:ext cx="1609992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No </a:t>
            </a:r>
            <a:r>
              <a:rPr lang="en-US" sz="1579" dirty="0" err="1">
                <a:solidFill>
                  <a:srgbClr val="67AC1F"/>
                </a:solidFill>
                <a:latin typeface="BaaBookHmkBold" panose="00000400000000000000" pitchFamily="2" charset="0"/>
              </a:rPr>
              <a:t>faltes</a:t>
            </a:r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GROBOLD</vt:lpstr>
      <vt:lpstr>Arial</vt:lpstr>
      <vt:lpstr>Calibri Light</vt:lpstr>
      <vt:lpstr>Lobster 1.3</vt:lpstr>
      <vt:lpstr>BaaBookHmkBold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Osito Panda</cp:keywords>
  <cp:lastModifiedBy>Usuario</cp:lastModifiedBy>
  <cp:revision>17</cp:revision>
  <dcterms:created xsi:type="dcterms:W3CDTF">2019-10-29T16:11:17Z</dcterms:created>
  <dcterms:modified xsi:type="dcterms:W3CDTF">2020-01-31T15:13:42Z</dcterms:modified>
</cp:coreProperties>
</file>