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aBookHmkBold" panose="00000400000000000000" pitchFamily="2" charset="0"/>
      <p:regular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37D"/>
    <a:srgbClr val="D34871"/>
    <a:srgbClr val="D34770"/>
    <a:srgbClr val="E592AC"/>
    <a:srgbClr val="9379D0"/>
    <a:srgbClr val="CC66FF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youtu.be/_ef0dXlpn4Q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 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" y="112415"/>
            <a:ext cx="10209627" cy="7341782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7901058" y="825031"/>
            <a:ext cx="2191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La </a:t>
            </a:r>
            <a:r>
              <a:rPr lang="es-PE" sz="2200" dirty="0" smtClean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resurrección </a:t>
            </a:r>
            <a:r>
              <a:rPr lang="es-PE" sz="22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de Cristo es perdón para los pecadores, vida para los que </a:t>
            </a:r>
            <a:r>
              <a:rPr lang="es-PE" sz="2200" dirty="0" smtClean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aceptaron </a:t>
            </a:r>
            <a:r>
              <a:rPr lang="es-PE" sz="2200" dirty="0">
                <a:solidFill>
                  <a:srgbClr val="D34770"/>
                </a:solidFill>
                <a:effectLst>
                  <a:glow rad="241300">
                    <a:schemeClr val="bg1"/>
                  </a:glow>
                </a:effectLst>
                <a:latin typeface="BaaBookHmkBold" panose="00000400000000000000" pitchFamily="2" charset="0"/>
              </a:rPr>
              <a:t>su obra en la cruz, y gloria por la eternidad con Él en los cielos.</a:t>
            </a: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83" y="5798062"/>
            <a:ext cx="1174364" cy="1172657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8" y="5355683"/>
            <a:ext cx="178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>
                <a:effectLst>
                  <a:glow rad="127000">
                    <a:schemeClr val="bg1"/>
                  </a:glow>
                </a:effectLst>
              </a:rPr>
              <a:t>www.megaidea.net</a:t>
            </a:r>
            <a:endParaRPr lang="es-PE" sz="14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6" name="Megaidea Vide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5"/>
              </a:rPr>
              <a:t>https://youtu.be/_</a:t>
            </a:r>
            <a:r>
              <a:rPr lang="es-PE" dirty="0" smtClean="0">
                <a:hlinkClick r:id="rId5"/>
              </a:rPr>
              <a:t>ef0dXlpn4Q</a:t>
            </a:r>
            <a:r>
              <a:rPr lang="es-PE" dirty="0" smtClean="0"/>
              <a:t> </a:t>
            </a: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77" y="656522"/>
            <a:ext cx="4306491" cy="339374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3" y="4149537"/>
            <a:ext cx="4060496" cy="3208469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0" y="3522852"/>
            <a:ext cx="2255739" cy="1690714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94" y="4266464"/>
            <a:ext cx="1806480" cy="1494227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100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 Black</vt:lpstr>
      <vt:lpstr>Arial</vt:lpstr>
      <vt:lpstr>Calibri Light</vt:lpstr>
      <vt:lpstr>Calibri</vt:lpstr>
      <vt:lpstr>BaaBookHmkBold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Pascua</cp:keywords>
  <cp:lastModifiedBy>Usuario</cp:lastModifiedBy>
  <cp:revision>47</cp:revision>
  <cp:lastPrinted>2020-03-27T17:16:10Z</cp:lastPrinted>
  <dcterms:created xsi:type="dcterms:W3CDTF">2020-03-27T03:15:50Z</dcterms:created>
  <dcterms:modified xsi:type="dcterms:W3CDTF">2020-04-02T00:55:53Z</dcterms:modified>
</cp:coreProperties>
</file>