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0439400" cy="7559675"/>
  <p:notesSz cx="10020300" cy="6888163"/>
  <p:embeddedFontLst>
    <p:embeddedFont>
      <p:font typeface="Porky's" panose="00000700000000000000" pitchFamily="2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Beyond The Mountains" pitchFamily="2" charset="0"/>
      <p:regular r:id="rId8"/>
    </p:embeddedFont>
    <p:embeddedFont>
      <p:font typeface="Arial Black" panose="020B0A04020102020204" pitchFamily="34" charset="0"/>
      <p:regular r:id="rId9"/>
      <p:bold r:id="rId10"/>
      <p:italic r:id="rId11"/>
    </p:embeddedFont>
    <p:embeddedFont>
      <p:font typeface="Matilda " panose="02000606020000020004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88C"/>
    <a:srgbClr val="FFF7FD"/>
    <a:srgbClr val="E5699C"/>
    <a:srgbClr val="EF7ECE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4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324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66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578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88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424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6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181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902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000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9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681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28D4-5929-4EB4-BDD7-9830931FBB7B}" type="datetimeFigureOut">
              <a:rPr lang="es-PE" smtClean="0"/>
              <a:t>01/04/2020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572A-641A-43D0-B32B-C2D6B5E0B8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754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hyperlink" Target="https://youtu.be/_ef0dXlpn4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ondo Megaide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4" y="114347"/>
            <a:ext cx="10225666" cy="7339852"/>
          </a:xfrm>
          <a:prstGeom prst="rect">
            <a:avLst/>
          </a:prstGeom>
        </p:spPr>
      </p:pic>
      <p:pic>
        <p:nvPicPr>
          <p:cNvPr id="11" name="Megaidea.Net Codigo Barr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6" y="5641681"/>
            <a:ext cx="2019975" cy="1204225"/>
          </a:xfrm>
          <a:prstGeom prst="rect">
            <a:avLst/>
          </a:prstGeom>
        </p:spPr>
      </p:pic>
      <p:sp>
        <p:nvSpPr>
          <p:cNvPr id="23" name="www.megaidea.net"/>
          <p:cNvSpPr txBox="1"/>
          <p:nvPr/>
        </p:nvSpPr>
        <p:spPr>
          <a:xfrm>
            <a:off x="600949" y="5376647"/>
            <a:ext cx="15865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b="1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</a:rPr>
              <a:t>www.megaidea.net</a:t>
            </a:r>
            <a:endParaRPr lang="es-PE" sz="1300" b="1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8138972" y="1394517"/>
            <a:ext cx="182984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Beyond The Mountains" pitchFamily="2" charset="0"/>
              </a:rPr>
              <a:t>Muchas</a:t>
            </a: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Beyond The Mountains" pitchFamily="2" charset="0"/>
              </a:rPr>
              <a:t>gracias</a:t>
            </a: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Beyond The Mountains" pitchFamily="2" charset="0"/>
              </a:rPr>
              <a:t>por venir</a:t>
            </a: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Beyond The Mountains" pitchFamily="2" charset="0"/>
              </a:rPr>
              <a:t>a mi</a:t>
            </a: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Beyond The Mountains" pitchFamily="2" charset="0"/>
              </a:rPr>
              <a:t>Fiesta</a:t>
            </a:r>
            <a:endParaRPr lang="es-PE" sz="3500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6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20" y="6042021"/>
            <a:ext cx="942259" cy="940889"/>
          </a:xfrm>
          <a:prstGeom prst="rect">
            <a:avLst/>
          </a:prstGeom>
        </p:spPr>
      </p:pic>
      <p:grpSp>
        <p:nvGrpSpPr>
          <p:cNvPr id="9" name="Grupo Nutricional"/>
          <p:cNvGrpSpPr/>
          <p:nvPr/>
        </p:nvGrpSpPr>
        <p:grpSpPr>
          <a:xfrm>
            <a:off x="399206" y="907705"/>
            <a:ext cx="1973155" cy="2045836"/>
            <a:chOff x="7911663" y="1081538"/>
            <a:chExt cx="1915576" cy="2016942"/>
          </a:xfrm>
        </p:grpSpPr>
        <p:sp>
          <p:nvSpPr>
            <p:cNvPr id="14" name="Megaidea.Net"/>
            <p:cNvSpPr/>
            <p:nvPr/>
          </p:nvSpPr>
          <p:spPr>
            <a:xfrm>
              <a:off x="7911663" y="1081538"/>
              <a:ext cx="1887589" cy="201694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5" name="Megaidea.Net 7"/>
            <p:cNvSpPr txBox="1"/>
            <p:nvPr/>
          </p:nvSpPr>
          <p:spPr>
            <a:xfrm>
              <a:off x="7993307" y="1165674"/>
              <a:ext cx="1739269" cy="181808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INFORMACIÓN NUTRICIONAL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17" name="Megaidea.Net 5"/>
            <p:cNvSpPr txBox="1"/>
            <p:nvPr/>
          </p:nvSpPr>
          <p:spPr>
            <a:xfrm>
              <a:off x="7944294" y="1726554"/>
              <a:ext cx="12839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AMISTAD</a:t>
              </a:r>
            </a:p>
            <a:p>
              <a:r>
                <a:rPr lang="es-PE" sz="1200" b="1" dirty="0" smtClean="0"/>
                <a:t>ALEGRIA</a:t>
              </a:r>
            </a:p>
            <a:p>
              <a:r>
                <a:rPr lang="es-PE" sz="1200" b="1" dirty="0" smtClean="0"/>
                <a:t>FELICIDAD</a:t>
              </a:r>
            </a:p>
            <a:p>
              <a:r>
                <a:rPr lang="es-PE" sz="1200" b="1" dirty="0" smtClean="0"/>
                <a:t>DIVERSIÓN</a:t>
              </a:r>
            </a:p>
            <a:p>
              <a:r>
                <a:rPr lang="es-PE" sz="1200" b="1" dirty="0" smtClean="0"/>
                <a:t>COMPAÑERISMO</a:t>
              </a:r>
              <a:endParaRPr lang="es-PE" sz="1200" b="1" dirty="0"/>
            </a:p>
          </p:txBody>
        </p:sp>
        <p:sp>
          <p:nvSpPr>
            <p:cNvPr id="18" name="Megaidea.Net 4"/>
            <p:cNvSpPr/>
            <p:nvPr/>
          </p:nvSpPr>
          <p:spPr>
            <a:xfrm>
              <a:off x="7970211" y="2821574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Megaidea.Net 3"/>
            <p:cNvSpPr txBox="1"/>
            <p:nvPr/>
          </p:nvSpPr>
          <p:spPr>
            <a:xfrm>
              <a:off x="8282231" y="2909895"/>
              <a:ext cx="1125117" cy="137370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s-PE" sz="500" b="1" dirty="0" smtClean="0">
                  <a:latin typeface="Arial Black" panose="020B0A04020102020204" pitchFamily="34" charset="0"/>
                </a:rPr>
                <a:t>PRODUCTO: 20g.</a:t>
              </a:r>
              <a:endParaRPr lang="es-PE" sz="500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Megaidea.Net 2"/>
            <p:cNvSpPr txBox="1"/>
            <p:nvPr/>
          </p:nvSpPr>
          <p:spPr>
            <a:xfrm>
              <a:off x="9273998" y="1717698"/>
              <a:ext cx="5325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  <a:p>
              <a:r>
                <a:rPr lang="es-PE" sz="1200" b="1" dirty="0" smtClean="0"/>
                <a:t>100%</a:t>
              </a:r>
            </a:p>
          </p:txBody>
        </p:sp>
        <p:sp>
          <p:nvSpPr>
            <p:cNvPr id="21" name="Megaidea.Net 1"/>
            <p:cNvSpPr txBox="1"/>
            <p:nvPr/>
          </p:nvSpPr>
          <p:spPr>
            <a:xfrm>
              <a:off x="7912932" y="1481980"/>
              <a:ext cx="19143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1000" b="1" dirty="0" smtClean="0"/>
                <a:t>EL AMOR es la fuente de energía</a:t>
              </a:r>
              <a:endParaRPr lang="es-PE" sz="1000" b="1" dirty="0"/>
            </a:p>
          </p:txBody>
        </p:sp>
        <p:sp>
          <p:nvSpPr>
            <p:cNvPr id="27" name="Megaidea.Net 4"/>
            <p:cNvSpPr/>
            <p:nvPr/>
          </p:nvSpPr>
          <p:spPr>
            <a:xfrm>
              <a:off x="7962463" y="1418873"/>
              <a:ext cx="176236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1026" name="Megaidea.Net" descr="https://www.megaidea.net/wp-content/uploads/2019/08/Payaso_Plimplim-19__megaidea_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178" y="837549"/>
            <a:ext cx="1181571" cy="118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Megaidea.Net" descr="https://www.megaidea.net/wp-content/uploads/2019/08/Payaso_Plimplim-2__megaidea__-698x10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6" y="2944804"/>
            <a:ext cx="1704963" cy="250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Megaidea.Net" descr="https://www.megaidea.net/wp-content/uploads/2019/08/Payaso_Plimplim-11__megaidea__-740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103" y="3854969"/>
            <a:ext cx="1631847" cy="225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27" y="822482"/>
            <a:ext cx="1967299" cy="1292406"/>
          </a:xfrm>
          <a:prstGeom prst="rect">
            <a:avLst/>
          </a:prstGeom>
        </p:spPr>
      </p:pic>
      <p:pic>
        <p:nvPicPr>
          <p:cNvPr id="26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92" y="1021961"/>
            <a:ext cx="2609691" cy="4258119"/>
          </a:xfrm>
          <a:prstGeom prst="rect">
            <a:avLst/>
          </a:prstGeom>
        </p:spPr>
      </p:pic>
      <p:sp>
        <p:nvSpPr>
          <p:cNvPr id="42" name="Mayito 5"/>
          <p:cNvSpPr txBox="1"/>
          <p:nvPr/>
        </p:nvSpPr>
        <p:spPr>
          <a:xfrm>
            <a:off x="3619124" y="4608316"/>
            <a:ext cx="3274188" cy="9307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7000" dirty="0" smtClean="0">
                <a:gradFill>
                  <a:gsLst>
                    <a:gs pos="0">
                      <a:srgbClr val="FFC000"/>
                    </a:gs>
                    <a:gs pos="42000">
                      <a:srgbClr val="FF9E00"/>
                    </a:gs>
                    <a:gs pos="31000">
                      <a:srgbClr val="FFBC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glow rad="152400">
                    <a:srgbClr val="5B0D0D"/>
                  </a:glow>
                </a:effectLst>
                <a:latin typeface="Matilda " panose="02000606020000020004" pitchFamily="2" charset="0"/>
              </a:rPr>
              <a:t>Manuel</a:t>
            </a:r>
            <a:endParaRPr lang="en-US" sz="7000" dirty="0">
              <a:gradFill>
                <a:gsLst>
                  <a:gs pos="0">
                    <a:srgbClr val="FFC000"/>
                  </a:gs>
                  <a:gs pos="42000">
                    <a:srgbClr val="FF9E00"/>
                  </a:gs>
                  <a:gs pos="31000">
                    <a:srgbClr val="FFBC00"/>
                  </a:gs>
                  <a:gs pos="100000">
                    <a:srgbClr val="FF9900"/>
                  </a:gs>
                </a:gsLst>
                <a:lin ang="5400000" scaled="1"/>
              </a:gradFill>
              <a:effectLst>
                <a:glow rad="152400">
                  <a:srgbClr val="5B0D0D"/>
                </a:glow>
              </a:effectLst>
              <a:latin typeface="Matilda " panose="02000606020000020004" pitchFamily="2" charset="0"/>
            </a:endParaRPr>
          </a:p>
        </p:txBody>
      </p:sp>
      <p:pic>
        <p:nvPicPr>
          <p:cNvPr id="43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52" y="5641681"/>
            <a:ext cx="3823685" cy="799347"/>
          </a:xfrm>
          <a:prstGeom prst="rect">
            <a:avLst/>
          </a:prstGeom>
        </p:spPr>
      </p:pic>
      <p:sp>
        <p:nvSpPr>
          <p:cNvPr id="44" name="By Robnei"/>
          <p:cNvSpPr txBox="1"/>
          <p:nvPr/>
        </p:nvSpPr>
        <p:spPr>
          <a:xfrm>
            <a:off x="3930756" y="5665136"/>
            <a:ext cx="273023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500" dirty="0" smtClean="0">
                <a:solidFill>
                  <a:schemeClr val="bg1"/>
                </a:solidFill>
                <a:latin typeface="Porky's" panose="00000700000000000000" pitchFamily="2" charset="0"/>
              </a:rPr>
              <a:t>Mis 2 Añitos</a:t>
            </a:r>
            <a:endParaRPr lang="en-US" sz="3500" dirty="0">
              <a:solidFill>
                <a:schemeClr val="bg1"/>
              </a:solidFill>
              <a:latin typeface="Porky's" panose="00000700000000000000" pitchFamily="2" charset="0"/>
            </a:endParaRPr>
          </a:p>
        </p:txBody>
      </p:sp>
      <p:pic>
        <p:nvPicPr>
          <p:cNvPr id="51" name="Megaidea.Ne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200">
            <a:off x="8179660" y="346843"/>
            <a:ext cx="1743042" cy="1145082"/>
          </a:xfrm>
          <a:prstGeom prst="rect">
            <a:avLst/>
          </a:prstGeom>
        </p:spPr>
      </p:pic>
      <p:grpSp>
        <p:nvGrpSpPr>
          <p:cNvPr id="31" name="FONDO GUIA" hidden="1"/>
          <p:cNvGrpSpPr/>
          <p:nvPr/>
        </p:nvGrpSpPr>
        <p:grpSpPr>
          <a:xfrm>
            <a:off x="88900" y="114359"/>
            <a:ext cx="10236200" cy="7343715"/>
            <a:chOff x="259644" y="142935"/>
            <a:chExt cx="9937493" cy="7239998"/>
          </a:xfrm>
        </p:grpSpPr>
        <p:sp>
          <p:nvSpPr>
            <p:cNvPr id="5" name="Megaidea.Net Cuadro Fondo"/>
            <p:cNvSpPr/>
            <p:nvPr/>
          </p:nvSpPr>
          <p:spPr>
            <a:xfrm>
              <a:off x="259644" y="146756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CCFF"/>
                </a:solidFill>
              </a:endParaRPr>
            </a:p>
          </p:txBody>
        </p:sp>
        <p:sp>
          <p:nvSpPr>
            <p:cNvPr id="7" name="Megaidea.Net Cuadro Fondo"/>
            <p:cNvSpPr/>
            <p:nvPr/>
          </p:nvSpPr>
          <p:spPr>
            <a:xfrm>
              <a:off x="2754866" y="144840"/>
              <a:ext cx="4948319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Megaidea.Net Cuadro Fondo"/>
            <p:cNvSpPr/>
            <p:nvPr/>
          </p:nvSpPr>
          <p:spPr>
            <a:xfrm>
              <a:off x="7702292" y="142935"/>
              <a:ext cx="2494845" cy="7236177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3" name="MegaideaFondo"/>
          <p:cNvSpPr txBox="1"/>
          <p:nvPr/>
        </p:nvSpPr>
        <p:spPr>
          <a:xfrm>
            <a:off x="821902" y="-947212"/>
            <a:ext cx="877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dirty="0" smtClean="0"/>
              <a:t>Tamaño de impresión Hoja A4 o Carta (29 x 21 cm.), si deseas puedes encogerlo o ampliarlo</a:t>
            </a:r>
          </a:p>
          <a:p>
            <a:pPr algn="ctr"/>
            <a:r>
              <a:rPr lang="es-PE" dirty="0" smtClean="0"/>
              <a:t>Puedes imprimir en papel bond normal o fotográfico.</a:t>
            </a:r>
          </a:p>
          <a:p>
            <a:pPr algn="ctr"/>
            <a:r>
              <a:rPr lang="es-PE" dirty="0" smtClean="0"/>
              <a:t>VER VIDEO DE COMO ARMAR</a:t>
            </a:r>
            <a:r>
              <a:rPr lang="es-PE" dirty="0"/>
              <a:t>: </a:t>
            </a:r>
            <a:r>
              <a:rPr lang="es-PE" dirty="0">
                <a:hlinkClick r:id="rId12"/>
              </a:rPr>
              <a:t>https://youtu.be/_</a:t>
            </a:r>
            <a:r>
              <a:rPr lang="es-PE" dirty="0" smtClean="0">
                <a:hlinkClick r:id="rId12"/>
              </a:rPr>
              <a:t>ef0dXlpn4Q</a:t>
            </a:r>
            <a:r>
              <a:rPr lang="es-P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7498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79</Words>
  <Application>Microsoft Office PowerPoint</Application>
  <PresentationFormat>Personalizado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Porky's</vt:lpstr>
      <vt:lpstr>Calibri</vt:lpstr>
      <vt:lpstr>Beyond The Mountains</vt:lpstr>
      <vt:lpstr>Arial Black</vt:lpstr>
      <vt:lpstr>Matilda 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Payaso Plim Plim</cp:keywords>
  <cp:lastModifiedBy>Usuario</cp:lastModifiedBy>
  <cp:revision>35</cp:revision>
  <cp:lastPrinted>2020-03-27T17:16:10Z</cp:lastPrinted>
  <dcterms:created xsi:type="dcterms:W3CDTF">2020-03-27T03:15:50Z</dcterms:created>
  <dcterms:modified xsi:type="dcterms:W3CDTF">2020-04-01T16:23:28Z</dcterms:modified>
</cp:coreProperties>
</file>