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Porky's" panose="00000700000000000000" pitchFamily="2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ction Man Extended" panose="00000400000000000000" pitchFamily="2" charset="0"/>
      <p:regular r:id="rId8"/>
      <p:bold r:id="rId9"/>
      <p:italic r:id="rId10"/>
      <p:boldItalic r:id="rId11"/>
    </p:embeddedFont>
    <p:embeddedFont>
      <p:font typeface="Beyond The Mountains" pitchFamily="2" charset="0"/>
      <p:regular r:id="rId12"/>
    </p:embeddedFont>
    <p:embeddedFont>
      <p:font typeface="Arial Black" panose="020B0A04020102020204" pitchFamily="34" charset="0"/>
      <p:regular r:id="rId13"/>
      <p:bold r:id="rId14"/>
      <p:italic r:id="rId15"/>
    </p:embeddedFont>
    <p:embeddedFont>
      <p:font typeface="BrodyD" panose="03060602030403030504" pitchFamily="66" charset="0"/>
      <p:regular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D"/>
    <a:srgbClr val="E67817"/>
    <a:srgbClr val="6DB8BA"/>
    <a:srgbClr val="E3488C"/>
    <a:srgbClr val="FFF7FD"/>
    <a:srgbClr val="E5699C"/>
    <a:srgbClr val="EF7EC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theme" Target="theme/theme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_ef0dXlpn4Q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 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" y="112415"/>
            <a:ext cx="10230920" cy="7341783"/>
          </a:xfrm>
          <a:prstGeom prst="rect">
            <a:avLst/>
          </a:prstGeom>
        </p:spPr>
      </p:pic>
      <p:pic>
        <p:nvPicPr>
          <p:cNvPr id="16" name="Marco 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24" y="674162"/>
            <a:ext cx="4499275" cy="6171744"/>
          </a:xfrm>
          <a:prstGeom prst="rect">
            <a:avLst/>
          </a:prstGeom>
        </p:spPr>
      </p:pic>
      <p:pic>
        <p:nvPicPr>
          <p:cNvPr id="11" name="Megaidea.Net Codigo Barr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" y="5641681"/>
            <a:ext cx="2019975" cy="1204225"/>
          </a:xfrm>
          <a:prstGeom prst="rect">
            <a:avLst/>
          </a:prstGeom>
        </p:spPr>
      </p:pic>
      <p:sp>
        <p:nvSpPr>
          <p:cNvPr id="23" name="www.megaidea.net"/>
          <p:cNvSpPr txBox="1"/>
          <p:nvPr/>
        </p:nvSpPr>
        <p:spPr>
          <a:xfrm>
            <a:off x="600949" y="5370197"/>
            <a:ext cx="15865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smtClean="0">
                <a:solidFill>
                  <a:schemeClr val="bg1"/>
                </a:solidFill>
                <a:effectLst>
                  <a:glow rad="127000">
                    <a:srgbClr val="00B0F0"/>
                  </a:glow>
                </a:effectLst>
              </a:rPr>
              <a:t>www.megaidea.net</a:t>
            </a:r>
            <a:endParaRPr lang="es-PE" sz="1300" b="1" dirty="0">
              <a:solidFill>
                <a:schemeClr val="bg1"/>
              </a:solidFill>
              <a:effectLst>
                <a:glow rad="127000">
                  <a:srgbClr val="00B0F0"/>
                </a:glow>
              </a:effectLst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8194229" y="1145346"/>
            <a:ext cx="182984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0093DD"/>
                  </a:glow>
                </a:effectLst>
                <a:latin typeface="Beyond The Mountains" pitchFamily="2" charset="0"/>
              </a:rPr>
              <a:t>Muchas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0093DD"/>
                  </a:glow>
                </a:effectLst>
                <a:latin typeface="Beyond The Mountains" pitchFamily="2" charset="0"/>
              </a:rPr>
              <a:t>gracias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0093DD"/>
                  </a:glow>
                </a:effectLst>
                <a:latin typeface="Beyond The Mountains" pitchFamily="2" charset="0"/>
              </a:rPr>
              <a:t>por venir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0093DD"/>
                  </a:glow>
                </a:effectLst>
                <a:latin typeface="Beyond The Mountains" pitchFamily="2" charset="0"/>
              </a:rPr>
              <a:t>a mi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0093DD"/>
                  </a:glow>
                </a:effectLst>
                <a:latin typeface="Beyond The Mountains" pitchFamily="2" charset="0"/>
              </a:rPr>
              <a:t>Fiesta</a:t>
            </a:r>
            <a:endParaRPr lang="es-PE" sz="3500" dirty="0">
              <a:solidFill>
                <a:schemeClr val="bg1"/>
              </a:solidFill>
              <a:effectLst>
                <a:glow rad="127000">
                  <a:srgbClr val="0093DD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20" y="6109755"/>
            <a:ext cx="942259" cy="940889"/>
          </a:xfrm>
          <a:prstGeom prst="rect">
            <a:avLst/>
          </a:prstGeom>
        </p:spPr>
      </p:pic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Megaidea.Net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Megaidea.Net 7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Megaidea.Net 5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Megaidea.Net 4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Megaidea.Net 3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Megaidea.Net 2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Megaidea.Net 1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Megaidea.Net 4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0" name="MegaideaFondo"/>
          <p:cNvSpPr txBox="1"/>
          <p:nvPr/>
        </p:nvSpPr>
        <p:spPr>
          <a:xfrm>
            <a:off x="821902" y="-947212"/>
            <a:ext cx="877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Tamaño de impresión Hoja A4 o Carta (29 x 21 cm.), si deseas puedes encogerlo o ampliarlo</a:t>
            </a:r>
          </a:p>
          <a:p>
            <a:pPr algn="ctr"/>
            <a:r>
              <a:rPr lang="es-PE" dirty="0" smtClean="0"/>
              <a:t>Puedes imprimir en papel bond normal o fotográfico.</a:t>
            </a:r>
          </a:p>
          <a:p>
            <a:pPr algn="ctr"/>
            <a:r>
              <a:rPr lang="es-PE" dirty="0" smtClean="0"/>
              <a:t>VER VIDEO DE COMO ARMAR</a:t>
            </a:r>
            <a:r>
              <a:rPr lang="es-PE" dirty="0"/>
              <a:t>: </a:t>
            </a:r>
            <a:r>
              <a:rPr lang="es-PE" dirty="0">
                <a:hlinkClick r:id="rId6"/>
              </a:rPr>
              <a:t>https://youtu.be/_</a:t>
            </a:r>
            <a:r>
              <a:rPr lang="es-PE" dirty="0" smtClean="0">
                <a:hlinkClick r:id="rId6"/>
              </a:rPr>
              <a:t>ef0dXlpn4Q</a:t>
            </a:r>
            <a:r>
              <a:rPr lang="es-PE" dirty="0" smtClean="0"/>
              <a:t> </a:t>
            </a:r>
          </a:p>
        </p:txBody>
      </p:sp>
      <p:sp>
        <p:nvSpPr>
          <p:cNvPr id="28" name="Megaidea.Net Nombre"/>
          <p:cNvSpPr txBox="1"/>
          <p:nvPr/>
        </p:nvSpPr>
        <p:spPr>
          <a:xfrm>
            <a:off x="3623694" y="1277400"/>
            <a:ext cx="3370213" cy="9516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999" dirty="0" smtClean="0">
                <a:solidFill>
                  <a:srgbClr val="00B0F0"/>
                </a:solidFill>
                <a:effectLst>
                  <a:glow rad="114300">
                    <a:schemeClr val="bg1"/>
                  </a:glow>
                </a:effectLst>
                <a:latin typeface="Porky's" panose="00000700000000000000" pitchFamily="2" charset="0"/>
              </a:rPr>
              <a:t>Alonso</a:t>
            </a:r>
            <a:endParaRPr lang="en-US" sz="3999" dirty="0">
              <a:solidFill>
                <a:srgbClr val="00B0F0"/>
              </a:solidFill>
              <a:effectLst>
                <a:glow rad="1143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5" name="Megaidea.Net 2"/>
          <p:cNvSpPr txBox="1"/>
          <p:nvPr/>
        </p:nvSpPr>
        <p:spPr>
          <a:xfrm>
            <a:off x="4060715" y="2392521"/>
            <a:ext cx="1867477" cy="4831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999" dirty="0" err="1" smtClean="0">
                <a:solidFill>
                  <a:srgbClr val="E67817"/>
                </a:solidFill>
                <a:effectLst>
                  <a:glow rad="127000">
                    <a:schemeClr val="bg1"/>
                  </a:glow>
                </a:effectLst>
                <a:latin typeface="BrodyD" panose="03060602030403030504" pitchFamily="66" charset="0"/>
              </a:rPr>
              <a:t>Cumple</a:t>
            </a:r>
            <a:endParaRPr lang="en-US" sz="3999" dirty="0">
              <a:solidFill>
                <a:srgbClr val="E67817"/>
              </a:solidFill>
              <a:effectLst>
                <a:glow rad="127000">
                  <a:schemeClr val="bg1"/>
                </a:glow>
              </a:effectLst>
              <a:latin typeface="BrodyD" panose="03060602030403030504" pitchFamily="66" charset="0"/>
            </a:endParaRPr>
          </a:p>
        </p:txBody>
      </p:sp>
      <p:sp>
        <p:nvSpPr>
          <p:cNvPr id="33" name="Megaidea.Net 2"/>
          <p:cNvSpPr txBox="1"/>
          <p:nvPr/>
        </p:nvSpPr>
        <p:spPr>
          <a:xfrm>
            <a:off x="6045687" y="2319602"/>
            <a:ext cx="742569" cy="706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999" dirty="0" smtClean="0"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Action Man Extended" panose="00000400000000000000" pitchFamily="2" charset="0"/>
              </a:rPr>
              <a:t>3</a:t>
            </a:r>
            <a:endParaRPr lang="en-US" sz="3999" dirty="0"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Action Man Extended" panose="00000400000000000000" pitchFamily="2" charset="0"/>
            </a:endParaRPr>
          </a:p>
        </p:txBody>
      </p:sp>
      <p:pic>
        <p:nvPicPr>
          <p:cNvPr id="1028" name="Megaidea.Net" descr="https://www.megaidea.net/wp-content/uploads/2017/12/pocoyo-circul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2" y="3237982"/>
            <a:ext cx="2128339" cy="21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Megaidea.Net" descr="https://www.megaidea.net/wp-content/uploads/2017/12/pocoyo-coraz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635" y="3600450"/>
            <a:ext cx="2067274" cy="27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Megaidea.Net" descr="https://www.megaidea.net/wp-content/uploads/2017/12/pocoyo-pato8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23" y="3054856"/>
            <a:ext cx="1011192" cy="160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Megaidea.Net" descr="https://www.megaidea.net/wp-content/uploads/2017/12/lula-pocoy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18" y="3154509"/>
            <a:ext cx="754752" cy="15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Megaidea.Net" descr="https://www.megaidea.net/wp-content/uploads/2017/12/pocoyo0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66" y="3407542"/>
            <a:ext cx="3368940" cy="37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FONDO GUIA" hidden="1"/>
          <p:cNvGrpSpPr/>
          <p:nvPr/>
        </p:nvGrpSpPr>
        <p:grpSpPr>
          <a:xfrm>
            <a:off x="88900" y="114359"/>
            <a:ext cx="10236200" cy="7343715"/>
            <a:chOff x="259644" y="142935"/>
            <a:chExt cx="9937493" cy="7239998"/>
          </a:xfrm>
        </p:grpSpPr>
        <p:sp>
          <p:nvSpPr>
            <p:cNvPr id="5" name="Megaidea.Net Cuadro Fondo"/>
            <p:cNvSpPr/>
            <p:nvPr/>
          </p:nvSpPr>
          <p:spPr>
            <a:xfrm>
              <a:off x="259644" y="146756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Megaidea.Net Cuadro Fondo"/>
            <p:cNvSpPr/>
            <p:nvPr/>
          </p:nvSpPr>
          <p:spPr>
            <a:xfrm>
              <a:off x="2754866" y="144840"/>
              <a:ext cx="4948319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Megaidea.Net Cuadro Fondo"/>
            <p:cNvSpPr/>
            <p:nvPr/>
          </p:nvSpPr>
          <p:spPr>
            <a:xfrm>
              <a:off x="7702292" y="142935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78</Words>
  <Application>Microsoft Office PowerPoint</Application>
  <PresentationFormat>Personalizado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Porky's</vt:lpstr>
      <vt:lpstr>Calibri</vt:lpstr>
      <vt:lpstr>Action Man Extended</vt:lpstr>
      <vt:lpstr>Beyond The Mountains</vt:lpstr>
      <vt:lpstr>Arial Black</vt:lpstr>
      <vt:lpstr>BrodyD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Pocoyo</cp:keywords>
  <cp:lastModifiedBy>Usuario</cp:lastModifiedBy>
  <cp:revision>35</cp:revision>
  <cp:lastPrinted>2020-03-27T17:16:10Z</cp:lastPrinted>
  <dcterms:created xsi:type="dcterms:W3CDTF">2020-03-27T03:15:50Z</dcterms:created>
  <dcterms:modified xsi:type="dcterms:W3CDTF">2020-04-01T16:28:26Z</dcterms:modified>
</cp:coreProperties>
</file>