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atilda " panose="02000606020000020004" pitchFamily="2" charset="0"/>
      <p:regular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arkingPen" pitchFamily="2" charset="0"/>
      <p:regular r:id="rId10"/>
      <p:italic r:id="rId11"/>
    </p:embeddedFont>
    <p:embeddedFont>
      <p:font typeface="Gill Sans Ultra Bold Condensed" panose="020B0A06020104020203" pitchFamily="34" charset="0"/>
      <p:regular r:id="rId12"/>
    </p:embeddedFont>
    <p:embeddedFont>
      <p:font typeface="Romantic" panose="00000400000000000000" pitchFamily="2" charset="2"/>
      <p:regular r:id="rId13"/>
      <p:bold r:id="rId14"/>
      <p:italic r:id="rId15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2FE"/>
    <a:srgbClr val="FB75BF"/>
    <a:srgbClr val="48BCEA"/>
    <a:srgbClr val="BB8E2E"/>
    <a:srgbClr val="5A56C3"/>
    <a:srgbClr val="F36FBB"/>
    <a:srgbClr val="59D5BA"/>
    <a:srgbClr val="82DFCA"/>
    <a:srgbClr val="927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398534" y="5511576"/>
            <a:ext cx="44287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SÁBADO </a:t>
            </a:r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15 </a:t>
            </a:r>
          </a:p>
          <a:p>
            <a:pPr algn="ctr"/>
            <a:r>
              <a:rPr lang="en-US" sz="2500" dirty="0" smtClean="0">
                <a:solidFill>
                  <a:schemeClr val="accent4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omantic" panose="00000400000000000000" pitchFamily="2" charset="2"/>
              </a:rPr>
              <a:t>DE JUNIO</a:t>
            </a:r>
            <a:endParaRPr lang="en-US" sz="2500" dirty="0">
              <a:solidFill>
                <a:schemeClr val="accent4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  <a:latin typeface="Romantic" panose="00000400000000000000" pitchFamily="2" charset="2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681531" y="4112577"/>
            <a:ext cx="3738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36FBB"/>
                </a:solidFill>
                <a:latin typeface="Matilda " panose="02000606020000020004" pitchFamily="2" charset="0"/>
              </a:rPr>
              <a:t>Maryori</a:t>
            </a:r>
            <a:endParaRPr lang="en-US" sz="4000" dirty="0">
              <a:solidFill>
                <a:srgbClr val="F36FBB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920687" y="4923709"/>
            <a:ext cx="10983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 err="1" smtClean="0">
                <a:effectLst/>
                <a:latin typeface="MarkingPen" pitchFamily="2" charset="0"/>
              </a:rPr>
              <a:t>Cumple</a:t>
            </a:r>
            <a:r>
              <a:rPr lang="en-US" sz="2300" dirty="0" smtClean="0">
                <a:effectLst/>
                <a:latin typeface="MarkingPen" pitchFamily="2" charset="0"/>
              </a:rPr>
              <a:t> 5</a:t>
            </a:r>
            <a:endParaRPr lang="en-US" sz="2300" dirty="0">
              <a:effectLst/>
              <a:latin typeface="MarkingPen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251855" y="26894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45D2FE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398534" y="6339951"/>
            <a:ext cx="4428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MarkingPen" pitchFamily="2" charset="0"/>
              </a:rPr>
              <a:t>HORA: 5:00 PM.</a:t>
            </a:r>
            <a:endParaRPr lang="en-US" sz="20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MarkingPen" pitchFamily="2" charset="0"/>
            </a:endParaRPr>
          </a:p>
          <a:p>
            <a:pPr algn="ctr"/>
            <a:r>
              <a:rPr lang="es-PE" sz="2000" dirty="0" smtClean="0">
                <a:solidFill>
                  <a:srgbClr val="5A56C3"/>
                </a:solidFill>
                <a:effectLst>
                  <a:glow rad="127000">
                    <a:schemeClr val="bg1"/>
                  </a:glow>
                </a:effectLst>
                <a:latin typeface="MarkingPen" pitchFamily="2" charset="0"/>
              </a:rPr>
              <a:t>EN CALLE LUIS VALCARCELL A-11</a:t>
            </a:r>
            <a:endParaRPr lang="en-US" sz="2000" dirty="0">
              <a:solidFill>
                <a:srgbClr val="5A56C3"/>
              </a:solidFill>
              <a:effectLst>
                <a:glow rad="127000">
                  <a:schemeClr val="bg1"/>
                </a:glow>
              </a:effectLst>
              <a:latin typeface="MarkingPen" pitchFamily="2" charset="0"/>
            </a:endParaRPr>
          </a:p>
        </p:txBody>
      </p:sp>
      <p:sp>
        <p:nvSpPr>
          <p:cNvPr id="11" name="www.megaidea.net"/>
          <p:cNvSpPr txBox="1"/>
          <p:nvPr/>
        </p:nvSpPr>
        <p:spPr>
          <a:xfrm>
            <a:off x="1141982" y="3767785"/>
            <a:ext cx="2844048" cy="307777"/>
          </a:xfrm>
          <a:prstGeom prst="rect">
            <a:avLst/>
          </a:prstGeom>
          <a:noFill/>
        </p:spPr>
        <p:txBody>
          <a:bodyPr wrap="none" rtlCol="0">
            <a:prstTxWarp prst="textButton">
              <a:avLst/>
            </a:prstTxWarp>
            <a:spAutoFit/>
          </a:bodyPr>
          <a:lstStyle/>
          <a:p>
            <a:pPr algn="ctr"/>
            <a:r>
              <a:rPr lang="es-PE" sz="1400" dirty="0" smtClean="0">
                <a:solidFill>
                  <a:srgbClr val="32B4F9"/>
                </a:solidFill>
                <a:latin typeface="Gill Sans Ultra Bold Condensed" panose="020B0A06020104020203" pitchFamily="34" charset="0"/>
              </a:rPr>
              <a:t>Un día mágico esta por comenzar!</a:t>
            </a:r>
            <a:endParaRPr lang="en-US" sz="1400" dirty="0">
              <a:solidFill>
                <a:srgbClr val="32B4F9"/>
              </a:solidFill>
              <a:latin typeface="Gill Sans Ultra Bold Condensed" panose="020B0A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25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Calibri</vt:lpstr>
      <vt:lpstr>Matilda </vt:lpstr>
      <vt:lpstr>Calibri Light</vt:lpstr>
      <vt:lpstr>MarkingPen</vt:lpstr>
      <vt:lpstr>Gill Sans Ultra Bold Condensed</vt:lpstr>
      <vt:lpstr>Arial</vt:lpstr>
      <vt:lpstr>Romantic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Unicorn;Unicornio</cp:keywords>
  <cp:lastModifiedBy>Megaidea.Net</cp:lastModifiedBy>
  <cp:revision>14</cp:revision>
  <dcterms:created xsi:type="dcterms:W3CDTF">2019-10-29T17:09:48Z</dcterms:created>
  <dcterms:modified xsi:type="dcterms:W3CDTF">2020-01-07T02:45:08Z</dcterms:modified>
</cp:coreProperties>
</file>