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61" r:id="rId2"/>
  </p:sldIdLst>
  <p:sldSz cx="7559675" cy="10439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owworm Rob" panose="020F0804020102020204" pitchFamily="34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A28"/>
    <a:srgbClr val="D6282A"/>
    <a:srgbClr val="000000"/>
    <a:srgbClr val="FF5BB9"/>
    <a:srgbClr val="E80087"/>
    <a:srgbClr val="C822F1"/>
    <a:srgbClr val="EA0086"/>
    <a:srgbClr val="E3848D"/>
    <a:srgbClr val="3F6998"/>
    <a:srgbClr val="6CA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23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6F9BD-9C27-40CC-8217-F263D3278E28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579EA-233B-4DFE-90D6-DB4753F627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612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579EA-233B-4DFE-90D6-DB4753F627F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568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88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47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18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65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538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42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216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6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056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8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215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Robnei.com"/>
          <p:cNvSpPr/>
          <p:nvPr userDrawn="1"/>
        </p:nvSpPr>
        <p:spPr>
          <a:xfrm>
            <a:off x="-3005436" y="1944171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3002287" y="2482094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3009688" y="2072063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448504" y="2083051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69" y="303659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694330" y="703133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4165" y="5250029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162" y="7054823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580878" y="475845"/>
            <a:ext cx="6309020" cy="9221050"/>
            <a:chOff x="495817" y="305722"/>
            <a:chExt cx="6564202" cy="9810237"/>
          </a:xfrm>
        </p:grpSpPr>
        <p:pic>
          <p:nvPicPr>
            <p:cNvPr id="2050" name="Megaidea.net" descr="https://www.megaidea.net/wp-content/uploads/2019/04/Marco_Megaidea-Negr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17" y="305722"/>
              <a:ext cx="6564202" cy="9810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Megaidea.net" descr="https://www.megaidea.net/wp-content/uploads/2019/04/marco-invitacion-rojo-blanco-738x102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86" y="489098"/>
              <a:ext cx="6251663" cy="946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Megaidea.net" descr="https://www.megaidea.net/wp-content/uploads/2021/11/101-Dalmatas-1-732x1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733" y="4934486"/>
            <a:ext cx="3529884" cy="49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gaidea.net"/>
          <p:cNvSpPr txBox="1"/>
          <p:nvPr/>
        </p:nvSpPr>
        <p:spPr>
          <a:xfrm>
            <a:off x="1341747" y="3132249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00000"/>
                </a:solidFill>
                <a:latin typeface="Glowworm Rob" panose="020F0804020102020204" pitchFamily="34" charset="0"/>
              </a:rPr>
              <a:t>Cumple </a:t>
            </a:r>
            <a:r>
              <a:rPr lang="es-PE" sz="6000" dirty="0">
                <a:solidFill>
                  <a:srgbClr val="000000"/>
                </a:solidFill>
                <a:latin typeface="Glowworm Rob" panose="020F0804020102020204" pitchFamily="34" charset="0"/>
              </a:rPr>
              <a:t>6</a:t>
            </a:r>
            <a:r>
              <a:rPr lang="es-PE" sz="6000" dirty="0" smtClean="0">
                <a:solidFill>
                  <a:srgbClr val="000000"/>
                </a:solidFill>
                <a:latin typeface="Glowworm Rob" panose="020F0804020102020204" pitchFamily="34" charset="0"/>
              </a:rPr>
              <a:t> </a:t>
            </a:r>
            <a:endParaRPr lang="es-PE" sz="6000" dirty="0">
              <a:solidFill>
                <a:srgbClr val="000000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1341747" y="4198285"/>
            <a:ext cx="4908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9A1A28"/>
                </a:solidFill>
                <a:latin typeface="Glowworm Rob" panose="020F0804020102020204" pitchFamily="34" charset="0"/>
              </a:rPr>
              <a:t>¡Ven a festejar conmigo, sera un dia lleno de sorpresas! </a:t>
            </a:r>
            <a:endParaRPr lang="es-PE" sz="3000" dirty="0">
              <a:solidFill>
                <a:srgbClr val="9A1A28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1777310" y="5776232"/>
            <a:ext cx="35374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700" dirty="0" smtClean="0">
                <a:latin typeface="Glowworm Rob" panose="020F0804020102020204" pitchFamily="34" charset="0"/>
              </a:rPr>
              <a:t>Día: viernes </a:t>
            </a:r>
            <a:r>
              <a:rPr lang="es-PE" sz="2700" dirty="0">
                <a:latin typeface="Glowworm Rob" panose="020F0804020102020204" pitchFamily="34" charset="0"/>
              </a:rPr>
              <a:t>7</a:t>
            </a:r>
            <a:r>
              <a:rPr lang="es-PE" sz="2700" dirty="0" smtClean="0">
                <a:latin typeface="Glowworm Rob" panose="020F0804020102020204" pitchFamily="34" charset="0"/>
              </a:rPr>
              <a:t> </a:t>
            </a:r>
          </a:p>
          <a:p>
            <a:r>
              <a:rPr lang="es-PE" sz="2700" dirty="0" smtClean="0">
                <a:latin typeface="Glowworm Rob" panose="020F0804020102020204" pitchFamily="34" charset="0"/>
              </a:rPr>
              <a:t>de  Enero </a:t>
            </a:r>
          </a:p>
          <a:p>
            <a:r>
              <a:rPr lang="es-PE" sz="2700" dirty="0" smtClean="0">
                <a:latin typeface="Glowworm Rob" panose="020F0804020102020204" pitchFamily="34" charset="0"/>
              </a:rPr>
              <a:t>Hora: 5:00pm </a:t>
            </a:r>
          </a:p>
          <a:p>
            <a:r>
              <a:rPr lang="es-PE" sz="2700" dirty="0" smtClean="0">
                <a:latin typeface="Glowworm Rob" panose="020F0804020102020204" pitchFamily="34" charset="0"/>
              </a:rPr>
              <a:t>Lugar: Local Comunal  Pocollay</a:t>
            </a:r>
            <a:endParaRPr lang="es-PE" sz="2700" dirty="0">
              <a:latin typeface="Glowworm Rob" panose="020F0804020102020204" pitchFamily="34" charset="0"/>
            </a:endParaRPr>
          </a:p>
        </p:txBody>
      </p:sp>
      <p:pic>
        <p:nvPicPr>
          <p:cNvPr id="15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453" b="100000" l="14114" r="85314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36511" y1="83741" x2="38194" y2="86619"/>
                        <a14:foregroundMark x1="74313" y1="75108" x2="73472" y2="89496"/>
                        <a14:foregroundMark x1="48570" y1="86619" x2="51655" y2="87338"/>
                        <a14:foregroundMark x1="83287" y1="62878" x2="84128" y2="69353"/>
                        <a14:foregroundMark x1="47486" y1="84029" x2="49829" y2="94964"/>
                        <a14:foregroundMark x1="15600" y1="64892" x2="18057" y2="67770"/>
                        <a14:foregroundMark x1="16571" y1="64460" x2="14114" y2="72374"/>
                        <a14:foregroundMark x1="60743" y1="82446" x2="61257" y2="91079"/>
                        <a14:foregroundMark x1="71314" y1="76115" x2="73486" y2="8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15037" r="13725" b="-15037"/>
          <a:stretch/>
        </p:blipFill>
        <p:spPr>
          <a:xfrm>
            <a:off x="0" y="-1277695"/>
            <a:ext cx="3758415" cy="2887349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467" b="100000" l="14521" r="85369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84000" y1="60719" x2="84000" y2="70072"/>
                        <a14:foregroundMark x1="36778" y1="80863" x2="37889" y2="91655"/>
                        <a14:foregroundMark x1="37333" y1="82302" x2="37056" y2="9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54924" r="13725" b="-15037"/>
          <a:stretch/>
        </p:blipFill>
        <p:spPr>
          <a:xfrm flipH="1">
            <a:off x="3794125" y="-156920"/>
            <a:ext cx="3864492" cy="1735655"/>
          </a:xfrm>
          <a:prstGeom prst="rect">
            <a:avLst/>
          </a:prstGeom>
        </p:spPr>
      </p:pic>
      <p:pic>
        <p:nvPicPr>
          <p:cNvPr id="2056" name="Megaidea.net" descr="https://www.megaidea.net/wp-content/uploads/2021/11/101-Dalmatas-7-1024x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16" y="93737"/>
            <a:ext cx="3243913" cy="32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gaidea.net"/>
          <p:cNvSpPr txBox="1"/>
          <p:nvPr/>
        </p:nvSpPr>
        <p:spPr>
          <a:xfrm>
            <a:off x="1428706" y="1878579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9A1A28"/>
                </a:solidFill>
                <a:latin typeface="Glowworm Rob" panose="020F0804020102020204" pitchFamily="34" charset="0"/>
              </a:rPr>
              <a:t>Andrés</a:t>
            </a:r>
            <a:endParaRPr lang="es-PE" sz="6000" dirty="0">
              <a:solidFill>
                <a:srgbClr val="9A1A28"/>
              </a:solidFill>
              <a:latin typeface="Glowworm Rob" panose="020F0804020102020204" pitchFamily="34" charset="0"/>
            </a:endParaRPr>
          </a:p>
        </p:txBody>
      </p:sp>
      <p:pic>
        <p:nvPicPr>
          <p:cNvPr id="2058" name="Megaidea.net" descr="https://www.megaidea.net/wp-content/uploads/2021/11/101-Dalmatas-12-989x10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11" y="3808439"/>
            <a:ext cx="2128666" cy="22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Megaidea.net" descr="https://www.megaidea.net/wp-content/uploads/2021/11/101-Dalmatas-21-1024x101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489" y="6877451"/>
            <a:ext cx="2931391" cy="2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Megaidea.net" descr="https://www.megaidea.net/wp-content/uploads/2021/11/101-Dalmatas-20-865x102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9411" y="1879556"/>
            <a:ext cx="2341789" cy="27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36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Glowworm Rob</vt:lpstr>
      <vt:lpstr>Arial</vt:lpstr>
      <vt:lpstr>Calibri Light</vt:lpstr>
      <vt:lpstr>Tema de Office</vt:lpstr>
      <vt:lpstr>Presentación de PowerPoint</vt:lpstr>
    </vt:vector>
  </TitlesOfParts>
  <Manager>megaidea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101 Dalmatas</cp:keywords>
  <cp:lastModifiedBy>i5 10400</cp:lastModifiedBy>
  <cp:revision>43</cp:revision>
  <dcterms:created xsi:type="dcterms:W3CDTF">2021-07-10T20:11:37Z</dcterms:created>
  <dcterms:modified xsi:type="dcterms:W3CDTF">2024-01-12T23:51:35Z</dcterms:modified>
</cp:coreProperties>
</file>