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retoon02-Rob" pitchFamily="2" charset="0"/>
      <p:regular r:id="rId8"/>
    </p:embeddedFont>
    <p:embeddedFont>
      <p:font typeface="OogieBoogie" panose="00000400000000000000" pitchFamily="2" charset="0"/>
      <p:regular r:id="rId9"/>
    </p:embeddedFont>
    <p:embeddedFont>
      <p:font typeface="Mongolian Baiti" panose="03000500000000000000" pitchFamily="66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69524" y="41234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66560" y="100152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57588" y="54535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68402" y="55678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9918" y="403480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8" y="-8132"/>
            <a:ext cx="2733349" cy="3909517"/>
          </a:xfrm>
          <a:prstGeom prst="rect">
            <a:avLst/>
          </a:prstGeom>
        </p:spPr>
      </p:pic>
      <p:pic>
        <p:nvPicPr>
          <p:cNvPr id="3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4" y="1900731"/>
            <a:ext cx="3735109" cy="4144696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518001" y="3464864"/>
            <a:ext cx="32287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Jueves 15</a:t>
            </a:r>
          </a:p>
          <a:p>
            <a:pPr algn="ctr"/>
            <a:r>
              <a:rPr lang="en-US" sz="23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 de Junio</a:t>
            </a:r>
            <a:endParaRPr lang="en-US" sz="23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36387" y="4149514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chemeClr val="bg1"/>
                </a:solidFill>
                <a:latin typeface="Glowworm" panose="020F0804020102020204" pitchFamily="34" charset="0"/>
              </a:rPr>
              <a:t>Hora</a:t>
            </a:r>
            <a:r>
              <a:rPr lang="en-US" sz="19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: 5:30 pm.</a:t>
            </a:r>
            <a:endParaRPr lang="en-US" sz="19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891894" y="4441901"/>
            <a:ext cx="251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FF00"/>
                </a:solidFill>
                <a:latin typeface="Glowworm" panose="020F0804020102020204" pitchFamily="34" charset="0"/>
              </a:rPr>
              <a:t>En Calle </a:t>
            </a:r>
          </a:p>
          <a:p>
            <a:pPr algn="ctr"/>
            <a:r>
              <a:rPr lang="es-PE" sz="2000" dirty="0" smtClean="0">
                <a:solidFill>
                  <a:srgbClr val="FFFF00"/>
                </a:solidFill>
                <a:latin typeface="Glowworm" panose="020F0804020102020204" pitchFamily="34" charset="0"/>
              </a:rPr>
              <a:t>Manco </a:t>
            </a:r>
            <a:r>
              <a:rPr lang="es-PE" sz="2000" dirty="0" err="1">
                <a:solidFill>
                  <a:srgbClr val="FFFF00"/>
                </a:solidFill>
                <a:latin typeface="Glowworm" panose="020F0804020102020204" pitchFamily="34" charset="0"/>
              </a:rPr>
              <a:t>C</a:t>
            </a:r>
            <a:r>
              <a:rPr lang="es-PE" sz="2000" dirty="0" err="1" smtClean="0">
                <a:solidFill>
                  <a:srgbClr val="FFFF00"/>
                </a:solidFill>
                <a:latin typeface="Glowworm" panose="020F0804020102020204" pitchFamily="34" charset="0"/>
              </a:rPr>
              <a:t>apac</a:t>
            </a:r>
            <a:r>
              <a:rPr lang="es-PE" sz="2000" dirty="0" smtClean="0">
                <a:solidFill>
                  <a:srgbClr val="FFFF00"/>
                </a:solidFill>
                <a:latin typeface="Glowworm" panose="020F0804020102020204" pitchFamily="34" charset="0"/>
              </a:rPr>
              <a:t> </a:t>
            </a:r>
          </a:p>
          <a:p>
            <a:pPr algn="ctr"/>
            <a:r>
              <a:rPr lang="es-PE" sz="2000" dirty="0" smtClean="0">
                <a:solidFill>
                  <a:srgbClr val="FFFF00"/>
                </a:solidFill>
                <a:latin typeface="Glowworm" panose="020F0804020102020204" pitchFamily="34" charset="0"/>
              </a:rPr>
              <a:t>s/n</a:t>
            </a:r>
          </a:p>
        </p:txBody>
      </p:sp>
      <p:sp>
        <p:nvSpPr>
          <p:cNvPr id="15" name="Bonifiesta.com"/>
          <p:cNvSpPr txBox="1"/>
          <p:nvPr/>
        </p:nvSpPr>
        <p:spPr>
          <a:xfrm>
            <a:off x="1337298" y="5265463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653898" y="3093392"/>
            <a:ext cx="30265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FFFF00"/>
                </a:solidFill>
                <a:latin typeface="Glowworm" panose="020F0804020102020204" pitchFamily="34" charset="0"/>
              </a:rPr>
              <a:t>Te</a:t>
            </a:r>
            <a:r>
              <a:rPr lang="en-US" sz="1700" dirty="0" smtClean="0">
                <a:solidFill>
                  <a:srgbClr val="FFFF00"/>
                </a:solidFill>
                <a:latin typeface="Glowworm" panose="020F0804020102020204" pitchFamily="34" charset="0"/>
              </a:rPr>
              <a:t> </a:t>
            </a:r>
            <a:r>
              <a:rPr lang="en-US" sz="1700" dirty="0" err="1" smtClean="0">
                <a:solidFill>
                  <a:srgbClr val="FFFF00"/>
                </a:solidFill>
                <a:latin typeface="Glowworm" panose="020F0804020102020204" pitchFamily="34" charset="0"/>
              </a:rPr>
              <a:t>invito</a:t>
            </a:r>
            <a:r>
              <a:rPr lang="en-US" sz="1700" dirty="0" smtClean="0">
                <a:solidFill>
                  <a:srgbClr val="FFFF00"/>
                </a:solidFill>
                <a:latin typeface="Glowworm" panose="020F0804020102020204" pitchFamily="34" charset="0"/>
              </a:rPr>
              <a:t> a mi </a:t>
            </a:r>
            <a:r>
              <a:rPr lang="en-US" sz="1700" dirty="0" err="1" smtClean="0">
                <a:solidFill>
                  <a:srgbClr val="FFFF00"/>
                </a:solidFill>
                <a:latin typeface="Glowworm" panose="020F0804020102020204" pitchFamily="34" charset="0"/>
              </a:rPr>
              <a:t>cumpleaños</a:t>
            </a:r>
            <a:endParaRPr lang="en-US" sz="1700" dirty="0">
              <a:solidFill>
                <a:srgbClr val="FFFF00"/>
              </a:solidFill>
              <a:latin typeface="Glowworm" panose="020F0804020102020204" pitchFamily="34" charset="0"/>
            </a:endParaRPr>
          </a:p>
        </p:txBody>
      </p:sp>
      <p:sp>
        <p:nvSpPr>
          <p:cNvPr id="26" name="Bonifiesta.com"/>
          <p:cNvSpPr txBox="1"/>
          <p:nvPr/>
        </p:nvSpPr>
        <p:spPr>
          <a:xfrm>
            <a:off x="667412" y="2791721"/>
            <a:ext cx="2525727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1" algn="ctr"/>
            <a:r>
              <a:rPr lang="en-US" sz="1500" dirty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CUMPLE 8</a:t>
            </a:r>
          </a:p>
        </p:txBody>
      </p:sp>
      <p:sp>
        <p:nvSpPr>
          <p:cNvPr id="27" name="Bonifiesta.com"/>
          <p:cNvSpPr txBox="1"/>
          <p:nvPr/>
        </p:nvSpPr>
        <p:spPr>
          <a:xfrm>
            <a:off x="814943" y="2199575"/>
            <a:ext cx="24728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OogieBoogie" panose="00000400000000000000" pitchFamily="2" charset="0"/>
                <a:cs typeface="Mongolian Baiti" panose="03000500000000000000" pitchFamily="66" charset="0"/>
              </a:rPr>
              <a:t>AUGUSTO</a:t>
            </a:r>
          </a:p>
        </p:txBody>
      </p:sp>
      <p:sp>
        <p:nvSpPr>
          <p:cNvPr id="14" name="Megaidea.net"/>
          <p:cNvSpPr txBox="1"/>
          <p:nvPr/>
        </p:nvSpPr>
        <p:spPr>
          <a:xfrm>
            <a:off x="-347195" y="5740875"/>
            <a:ext cx="5030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 smtClean="0">
                <a:solidFill>
                  <a:srgbClr val="FFC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100" b="1" dirty="0">
              <a:solidFill>
                <a:srgbClr val="FFC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27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Glowworm</vt:lpstr>
      <vt:lpstr>Calibri</vt:lpstr>
      <vt:lpstr>Gretoon02-Rob</vt:lpstr>
      <vt:lpstr>OogieBoogie</vt:lpstr>
      <vt:lpstr>Arial</vt:lpstr>
      <vt:lpstr>Mongolian Baiti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Batman</cp:keywords>
  <cp:lastModifiedBy>MEGAIDEA</cp:lastModifiedBy>
  <cp:revision>30</cp:revision>
  <dcterms:created xsi:type="dcterms:W3CDTF">2019-11-13T16:45:46Z</dcterms:created>
  <dcterms:modified xsi:type="dcterms:W3CDTF">2023-03-29T01:27:43Z</dcterms:modified>
</cp:coreProperties>
</file>