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Hipster Script Pro" panose="02000000000000000000" pitchFamily="50" charset="0"/>
      <p:regular r:id="rId3"/>
    </p:embeddedFont>
    <p:embeddedFont>
      <p:font typeface="Monotype Corsiva" panose="03010101010201010101" pitchFamily="66" charset="0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atilda " panose="02000606020000020004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662"/>
    <a:srgbClr val="ED57A5"/>
    <a:srgbClr val="E3B7C5"/>
    <a:srgbClr val="E4B8C5"/>
    <a:srgbClr val="C9A750"/>
    <a:srgbClr val="C3548C"/>
    <a:srgbClr val="9679BC"/>
    <a:srgbClr val="A97E99"/>
    <a:srgbClr val="F0BDB0"/>
    <a:srgbClr val="DDC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77160" y="50095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74196" y="109013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65224" y="63396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76038" y="64539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554" y="412341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gaidea.Net"/>
          <p:cNvSpPr txBox="1"/>
          <p:nvPr/>
        </p:nvSpPr>
        <p:spPr>
          <a:xfrm>
            <a:off x="193945" y="6767354"/>
            <a:ext cx="1394993" cy="1450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00" b="1" dirty="0">
                <a:solidFill>
                  <a:srgbClr val="C9A75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6" name="Megaidea.Net 5"/>
          <p:cNvSpPr txBox="1"/>
          <p:nvPr/>
        </p:nvSpPr>
        <p:spPr>
          <a:xfrm>
            <a:off x="250371" y="5876150"/>
            <a:ext cx="269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7A8662"/>
                </a:solidFill>
                <a:latin typeface="Monotype Corsiva" panose="03010101010201010101" pitchFamily="66" charset="0"/>
              </a:rPr>
              <a:t>Tacna, 29 de Septiembre</a:t>
            </a:r>
            <a:endParaRPr lang="en-US" sz="2000" dirty="0">
              <a:solidFill>
                <a:srgbClr val="7A8662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4" name="Megaidea.Net 4"/>
          <p:cNvSpPr txBox="1"/>
          <p:nvPr/>
        </p:nvSpPr>
        <p:spPr>
          <a:xfrm>
            <a:off x="836343" y="4392908"/>
            <a:ext cx="3496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ED57A5"/>
                </a:solidFill>
                <a:latin typeface="Monotype Corsiva" panose="03010101010201010101" pitchFamily="66" charset="0"/>
              </a:rPr>
              <a:t>El día </a:t>
            </a:r>
            <a:r>
              <a:rPr lang="es-PE" sz="2000" dirty="0">
                <a:solidFill>
                  <a:srgbClr val="ED57A5"/>
                </a:solidFill>
                <a:latin typeface="Monotype Corsiva" panose="03010101010201010101" pitchFamily="66" charset="0"/>
              </a:rPr>
              <a:t>29 de Septiembre </a:t>
            </a:r>
            <a:endParaRPr lang="es-PE" sz="2000" dirty="0" smtClean="0">
              <a:solidFill>
                <a:srgbClr val="ED57A5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s-PE" sz="2000" dirty="0" smtClean="0">
                <a:solidFill>
                  <a:srgbClr val="ED57A5"/>
                </a:solidFill>
                <a:latin typeface="Monotype Corsiva" panose="03010101010201010101" pitchFamily="66" charset="0"/>
              </a:rPr>
              <a:t>a </a:t>
            </a:r>
            <a:r>
              <a:rPr lang="es-PE" sz="2000" dirty="0">
                <a:solidFill>
                  <a:srgbClr val="ED57A5"/>
                </a:solidFill>
                <a:latin typeface="Monotype Corsiva" panose="03010101010201010101" pitchFamily="66" charset="0"/>
              </a:rPr>
              <a:t>las 18:00 </a:t>
            </a:r>
            <a:r>
              <a:rPr lang="es-PE" sz="2000" dirty="0" err="1" smtClean="0">
                <a:solidFill>
                  <a:srgbClr val="ED57A5"/>
                </a:solidFill>
                <a:latin typeface="Monotype Corsiva" panose="03010101010201010101" pitchFamily="66" charset="0"/>
              </a:rPr>
              <a:t>hrs</a:t>
            </a:r>
            <a:r>
              <a:rPr lang="es-PE" sz="2000" dirty="0" smtClean="0">
                <a:solidFill>
                  <a:srgbClr val="ED57A5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/>
            <a:r>
              <a:rPr lang="es-PE" sz="2000" dirty="0" smtClean="0">
                <a:solidFill>
                  <a:srgbClr val="ED57A5"/>
                </a:solidFill>
                <a:latin typeface="Monotype Corsiva" panose="03010101010201010101" pitchFamily="66" charset="0"/>
              </a:rPr>
              <a:t>En </a:t>
            </a:r>
            <a:r>
              <a:rPr lang="es-PE" sz="2000" dirty="0">
                <a:solidFill>
                  <a:srgbClr val="ED57A5"/>
                </a:solidFill>
                <a:latin typeface="Monotype Corsiva" panose="03010101010201010101" pitchFamily="66" charset="0"/>
              </a:rPr>
              <a:t>la parroquia San Pedro en las Fuentes.</a:t>
            </a:r>
            <a:endParaRPr lang="en-US" sz="2000" dirty="0">
              <a:solidFill>
                <a:srgbClr val="ED57A5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1" name="Megaidea.Net 3"/>
          <p:cNvSpPr txBox="1"/>
          <p:nvPr/>
        </p:nvSpPr>
        <p:spPr>
          <a:xfrm>
            <a:off x="955898" y="2983725"/>
            <a:ext cx="3496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ED57A5"/>
                </a:solidFill>
                <a:latin typeface="Monotype Corsiva" panose="03010101010201010101" pitchFamily="66" charset="0"/>
              </a:rPr>
              <a:t>Para nosotros es </a:t>
            </a:r>
            <a:r>
              <a:rPr lang="es-PE" sz="2000" dirty="0" smtClean="0">
                <a:solidFill>
                  <a:srgbClr val="ED57A5"/>
                </a:solidFill>
                <a:latin typeface="Monotype Corsiva" panose="03010101010201010101" pitchFamily="66" charset="0"/>
              </a:rPr>
              <a:t>fundamental </a:t>
            </a:r>
            <a:r>
              <a:rPr lang="es-PE" sz="2000" dirty="0">
                <a:solidFill>
                  <a:srgbClr val="ED57A5"/>
                </a:solidFill>
                <a:latin typeface="Monotype Corsiva" panose="03010101010201010101" pitchFamily="66" charset="0"/>
              </a:rPr>
              <a:t>compartir la </a:t>
            </a:r>
            <a:r>
              <a:rPr lang="es-PE" sz="2000" dirty="0" smtClean="0">
                <a:solidFill>
                  <a:srgbClr val="ED57A5"/>
                </a:solidFill>
                <a:latin typeface="Monotype Corsiva" panose="03010101010201010101" pitchFamily="66" charset="0"/>
              </a:rPr>
              <a:t>alegría </a:t>
            </a:r>
            <a:r>
              <a:rPr lang="es-PE" sz="2000" dirty="0">
                <a:solidFill>
                  <a:srgbClr val="ED57A5"/>
                </a:solidFill>
                <a:latin typeface="Monotype Corsiva" panose="03010101010201010101" pitchFamily="66" charset="0"/>
              </a:rPr>
              <a:t>de Nuestro Matrimonio con Ustedes por </a:t>
            </a:r>
            <a:r>
              <a:rPr lang="es-PE" sz="2000" dirty="0" smtClean="0">
                <a:solidFill>
                  <a:srgbClr val="ED57A5"/>
                </a:solidFill>
                <a:latin typeface="Monotype Corsiva" panose="03010101010201010101" pitchFamily="66" charset="0"/>
              </a:rPr>
              <a:t>eso</a:t>
            </a:r>
          </a:p>
          <a:p>
            <a:pPr algn="ctr"/>
            <a:r>
              <a:rPr lang="es-PE" sz="2000" dirty="0" smtClean="0">
                <a:solidFill>
                  <a:srgbClr val="ED57A5"/>
                </a:solidFill>
                <a:latin typeface="Monotype Corsiva" panose="03010101010201010101" pitchFamily="66" charset="0"/>
              </a:rPr>
              <a:t> </a:t>
            </a:r>
            <a:r>
              <a:rPr lang="es-PE" sz="2000" dirty="0">
                <a:solidFill>
                  <a:srgbClr val="ED57A5"/>
                </a:solidFill>
                <a:latin typeface="Monotype Corsiva" panose="03010101010201010101" pitchFamily="66" charset="0"/>
              </a:rPr>
              <a:t>nos </a:t>
            </a:r>
            <a:r>
              <a:rPr lang="es-PE" sz="2000" dirty="0" smtClean="0">
                <a:solidFill>
                  <a:srgbClr val="ED57A5"/>
                </a:solidFill>
                <a:latin typeface="Monotype Corsiva" panose="03010101010201010101" pitchFamily="66" charset="0"/>
              </a:rPr>
              <a:t>gustaría </a:t>
            </a:r>
            <a:r>
              <a:rPr lang="es-PE" sz="2000" dirty="0">
                <a:solidFill>
                  <a:srgbClr val="ED57A5"/>
                </a:solidFill>
                <a:latin typeface="Monotype Corsiva" panose="03010101010201010101" pitchFamily="66" charset="0"/>
              </a:rPr>
              <a:t>que nos acompañen </a:t>
            </a:r>
            <a:endParaRPr lang="es-PE" sz="2000" dirty="0" smtClean="0">
              <a:solidFill>
                <a:srgbClr val="ED57A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Megaidea.Net 2"/>
          <p:cNvSpPr txBox="1"/>
          <p:nvPr/>
        </p:nvSpPr>
        <p:spPr>
          <a:xfrm>
            <a:off x="1349828" y="2208418"/>
            <a:ext cx="3102805" cy="6895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solidFill>
                  <a:srgbClr val="9679BC"/>
                </a:solidFill>
                <a:latin typeface="Hipster Script Pro" panose="02000000000000000000" pitchFamily="50" charset="0"/>
              </a:rPr>
              <a:t>Erick y Maria</a:t>
            </a:r>
            <a:endParaRPr lang="en-US" sz="3500" dirty="0">
              <a:solidFill>
                <a:srgbClr val="9679BC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7" name="Megaidea.Net 1"/>
          <p:cNvSpPr txBox="1"/>
          <p:nvPr/>
        </p:nvSpPr>
        <p:spPr>
          <a:xfrm>
            <a:off x="1687095" y="1571629"/>
            <a:ext cx="2645983" cy="4436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err="1" smtClean="0">
                <a:solidFill>
                  <a:srgbClr val="7A8662"/>
                </a:solidFill>
                <a:latin typeface="Matilda " panose="02000606020000020004" pitchFamily="2" charset="0"/>
              </a:rPr>
              <a:t>Nos</a:t>
            </a:r>
            <a:r>
              <a:rPr lang="en-US" sz="3500" dirty="0" smtClean="0">
                <a:solidFill>
                  <a:srgbClr val="7A8662"/>
                </a:solidFill>
                <a:latin typeface="Matilda " panose="02000606020000020004" pitchFamily="2" charset="0"/>
              </a:rPr>
              <a:t> </a:t>
            </a:r>
            <a:r>
              <a:rPr lang="en-US" sz="3500" dirty="0" err="1" smtClean="0">
                <a:solidFill>
                  <a:srgbClr val="7A8662"/>
                </a:solidFill>
                <a:latin typeface="Matilda " panose="02000606020000020004" pitchFamily="2" charset="0"/>
              </a:rPr>
              <a:t>Casamos</a:t>
            </a:r>
            <a:endParaRPr lang="en-US" sz="3500" dirty="0">
              <a:solidFill>
                <a:srgbClr val="7A8662"/>
              </a:solidFill>
              <a:latin typeface="Matilda " panose="02000606020000020004" pitchFamily="2" charset="0"/>
            </a:endParaRPr>
          </a:p>
        </p:txBody>
      </p:sp>
      <p:pic>
        <p:nvPicPr>
          <p:cNvPr id="3" name="www.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74" y="538381"/>
            <a:ext cx="1788032" cy="9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50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Hipster Script Pro</vt:lpstr>
      <vt:lpstr>Monotype Corsiva</vt:lpstr>
      <vt:lpstr>Calibri</vt:lpstr>
      <vt:lpstr>Matilda 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Invitacion Boda</cp:keywords>
  <cp:lastModifiedBy>MEGAIDEA</cp:lastModifiedBy>
  <cp:revision>29</cp:revision>
  <dcterms:created xsi:type="dcterms:W3CDTF">2019-10-29T17:09:48Z</dcterms:created>
  <dcterms:modified xsi:type="dcterms:W3CDTF">2023-03-30T02:47:20Z</dcterms:modified>
</cp:coreProperties>
</file>