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559675" cy="5400675"/>
  <p:notesSz cx="6858000" cy="9144000"/>
  <p:embeddedFontLst>
    <p:embeddedFont>
      <p:font typeface="ModaerneHeavy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BaaBookHmkBold" panose="00000400000000000000" pitchFamily="2" charset="0"/>
      <p:regular r:id="rId6"/>
    </p:embeddedFont>
    <p:embeddedFont>
      <p:font typeface="Han Solo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25918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51837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77756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03674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29593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1555120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1814307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2073493" algn="l" defTabSz="518373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CBFF"/>
    <a:srgbClr val="76156C"/>
    <a:srgbClr val="0BD0BC"/>
    <a:srgbClr val="DE7A17"/>
    <a:srgbClr val="E09950"/>
    <a:srgbClr val="EBDD48"/>
    <a:srgbClr val="E5B7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180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83861"/>
            <a:ext cx="6425724" cy="1880235"/>
          </a:xfrm>
        </p:spPr>
        <p:txBody>
          <a:bodyPr anchor="b"/>
          <a:lstStyle>
            <a:lvl1pPr algn="ctr"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836605"/>
            <a:ext cx="5669756" cy="1303913"/>
          </a:xfrm>
        </p:spPr>
        <p:txBody>
          <a:bodyPr/>
          <a:lstStyle>
            <a:lvl1pPr marL="0" indent="0" algn="ctr">
              <a:buNone/>
              <a:defRPr sz="1890"/>
            </a:lvl1pPr>
            <a:lvl2pPr marL="360045" indent="0" algn="ctr">
              <a:buNone/>
              <a:defRPr sz="1575"/>
            </a:lvl2pPr>
            <a:lvl3pPr marL="720090" indent="0" algn="ctr">
              <a:buNone/>
              <a:defRPr sz="1418"/>
            </a:lvl3pPr>
            <a:lvl4pPr marL="1080135" indent="0" algn="ctr">
              <a:buNone/>
              <a:defRPr sz="1260"/>
            </a:lvl4pPr>
            <a:lvl5pPr marL="1440180" indent="0" algn="ctr">
              <a:buNone/>
              <a:defRPr sz="1260"/>
            </a:lvl5pPr>
            <a:lvl6pPr marL="1800225" indent="0" algn="ctr">
              <a:buNone/>
              <a:defRPr sz="1260"/>
            </a:lvl6pPr>
            <a:lvl7pPr marL="2160270" indent="0" algn="ctr">
              <a:buNone/>
              <a:defRPr sz="1260"/>
            </a:lvl7pPr>
            <a:lvl8pPr marL="2520315" indent="0" algn="ctr">
              <a:buNone/>
              <a:defRPr sz="1260"/>
            </a:lvl8pPr>
            <a:lvl9pPr marL="2880360" indent="0" algn="ctr">
              <a:buNone/>
              <a:defRPr sz="126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9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7536"/>
            <a:ext cx="1630055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7536"/>
            <a:ext cx="4795669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26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5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46420"/>
            <a:ext cx="6520220" cy="2246530"/>
          </a:xfrm>
        </p:spPr>
        <p:txBody>
          <a:bodyPr anchor="b"/>
          <a:lstStyle>
            <a:lvl1pPr>
              <a:defRPr sz="472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614203"/>
            <a:ext cx="6520220" cy="118139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6004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20090" indent="0">
              <a:buNone/>
              <a:defRPr sz="1418">
                <a:solidFill>
                  <a:schemeClr val="tx1">
                    <a:tint val="75000"/>
                  </a:schemeClr>
                </a:solidFill>
              </a:defRPr>
            </a:lvl3pPr>
            <a:lvl4pPr marL="108013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401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80022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6027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2031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9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37680"/>
            <a:ext cx="3212862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7537"/>
            <a:ext cx="6520220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23916"/>
            <a:ext cx="3198096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72747"/>
            <a:ext cx="3198096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23916"/>
            <a:ext cx="3213847" cy="64883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72747"/>
            <a:ext cx="3213847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4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6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77598"/>
            <a:ext cx="3827085" cy="3837980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8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60045"/>
            <a:ext cx="2438192" cy="1260158"/>
          </a:xfrm>
        </p:spPr>
        <p:txBody>
          <a:bodyPr anchor="b"/>
          <a:lstStyle>
            <a:lvl1pPr>
              <a:defRPr sz="252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77598"/>
            <a:ext cx="3827085" cy="3837980"/>
          </a:xfrm>
        </p:spPr>
        <p:txBody>
          <a:bodyPr anchor="t"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620202"/>
            <a:ext cx="2438192" cy="3001626"/>
          </a:xfrm>
        </p:spPr>
        <p:txBody>
          <a:bodyPr/>
          <a:lstStyle>
            <a:lvl1pPr marL="0" indent="0">
              <a:buNone/>
              <a:defRPr sz="1260"/>
            </a:lvl1pPr>
            <a:lvl2pPr marL="360045" indent="0">
              <a:buNone/>
              <a:defRPr sz="1103"/>
            </a:lvl2pPr>
            <a:lvl3pPr marL="720090" indent="0">
              <a:buNone/>
              <a:defRPr sz="945"/>
            </a:lvl3pPr>
            <a:lvl4pPr marL="1080135" indent="0">
              <a:buNone/>
              <a:defRPr sz="788"/>
            </a:lvl4pPr>
            <a:lvl5pPr marL="1440180" indent="0">
              <a:buNone/>
              <a:defRPr sz="788"/>
            </a:lvl5pPr>
            <a:lvl6pPr marL="1800225" indent="0">
              <a:buNone/>
              <a:defRPr sz="788"/>
            </a:lvl6pPr>
            <a:lvl7pPr marL="2160270" indent="0">
              <a:buNone/>
              <a:defRPr sz="788"/>
            </a:lvl7pPr>
            <a:lvl8pPr marL="2520315" indent="0">
              <a:buNone/>
              <a:defRPr sz="788"/>
            </a:lvl8pPr>
            <a:lvl9pPr marL="2880360" indent="0">
              <a:buNone/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5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7537"/>
            <a:ext cx="6520220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37680"/>
            <a:ext cx="6520220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25498-47E5-4270-8E9A-CDC8D20051B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5005627"/>
            <a:ext cx="255139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5005627"/>
            <a:ext cx="1700927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AE9F-14FA-47EB-B2D5-14FE769AB02F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megaidea.net"/>
          <p:cNvSpPr/>
          <p:nvPr userDrawn="1"/>
        </p:nvSpPr>
        <p:spPr>
          <a:xfrm>
            <a:off x="-2747010" y="333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megaidea.net"/>
          <p:cNvSpPr txBox="1"/>
          <p:nvPr userDrawn="1"/>
        </p:nvSpPr>
        <p:spPr>
          <a:xfrm>
            <a:off x="-2744046" y="622527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egaidea.net"/>
          <p:cNvSpPr/>
          <p:nvPr userDrawn="1"/>
        </p:nvSpPr>
        <p:spPr>
          <a:xfrm>
            <a:off x="-2735074" y="166355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megaidea.net"/>
          <p:cNvSpPr txBox="1"/>
          <p:nvPr userDrawn="1"/>
        </p:nvSpPr>
        <p:spPr>
          <a:xfrm>
            <a:off x="-2445888" y="177785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04" y="3655802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20090" rtl="0" eaLnBrk="1" latinLnBrk="0" hangingPunct="1">
        <a:lnSpc>
          <a:spcPct val="90000"/>
        </a:lnSpc>
        <a:spcBef>
          <a:spcPct val="0"/>
        </a:spcBef>
        <a:buNone/>
        <a:defRPr sz="34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23" indent="-180023" algn="l" defTabSz="720090" rtl="0" eaLnBrk="1" latinLnBrk="0" hangingPunct="1">
        <a:lnSpc>
          <a:spcPct val="90000"/>
        </a:lnSpc>
        <a:spcBef>
          <a:spcPts val="788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1pPr>
      <a:lvl2pPr marL="54006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6015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62020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98024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34029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700338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3060383" indent="-180023" algn="l" defTabSz="720090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onifiesta.com"/>
          <p:cNvSpPr txBox="1"/>
          <p:nvPr/>
        </p:nvSpPr>
        <p:spPr>
          <a:xfrm>
            <a:off x="5816395" y="5044787"/>
            <a:ext cx="1683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b="1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300" b="1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Bonifiesta.com"/>
          <p:cNvSpPr txBox="1"/>
          <p:nvPr/>
        </p:nvSpPr>
        <p:spPr>
          <a:xfrm>
            <a:off x="4469617" y="4422079"/>
            <a:ext cx="1454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+51952866806</a:t>
            </a:r>
          </a:p>
        </p:txBody>
      </p:sp>
      <p:sp>
        <p:nvSpPr>
          <p:cNvPr id="23" name="Bonifiesta.com"/>
          <p:cNvSpPr txBox="1"/>
          <p:nvPr/>
        </p:nvSpPr>
        <p:spPr>
          <a:xfrm>
            <a:off x="4416279" y="4124760"/>
            <a:ext cx="18165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ModaerneHeavy" pitchFamily="2" charset="0"/>
              </a:rPr>
              <a:t>Confirmar</a:t>
            </a:r>
            <a:r>
              <a:rPr lang="en-US" sz="1500" dirty="0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ModaerneHeavy" pitchFamily="2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effectLst>
                  <a:glow rad="152400">
                    <a:schemeClr val="tx1"/>
                  </a:glow>
                </a:effectLst>
                <a:latin typeface="ModaerneHeavy" pitchFamily="2" charset="0"/>
              </a:rPr>
              <a:t>Asistencia</a:t>
            </a:r>
            <a:endParaRPr lang="en-US" sz="1500" dirty="0">
              <a:solidFill>
                <a:schemeClr val="bg1"/>
              </a:solidFill>
              <a:effectLst>
                <a:glow rad="1524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4031485" y="3748997"/>
            <a:ext cx="253787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B0F0"/>
                </a:solidFill>
                <a:latin typeface="BaaBookHmkBold" panose="00000400000000000000" pitchFamily="2" charset="0"/>
              </a:rPr>
              <a:t>…………………….……………….…..………</a:t>
            </a:r>
            <a:endParaRPr lang="en-US" sz="1300" dirty="0">
              <a:solidFill>
                <a:srgbClr val="00B0F0"/>
              </a:solidFill>
              <a:latin typeface="BaaBookHmkBold" panose="00000400000000000000" pitchFamily="2" charset="0"/>
            </a:endParaRPr>
          </a:p>
        </p:txBody>
      </p:sp>
      <p:sp>
        <p:nvSpPr>
          <p:cNvPr id="22" name="Bonifiesta.com"/>
          <p:cNvSpPr txBox="1"/>
          <p:nvPr/>
        </p:nvSpPr>
        <p:spPr>
          <a:xfrm>
            <a:off x="4079112" y="3045628"/>
            <a:ext cx="2581319" cy="830997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En </a:t>
            </a:r>
            <a:r>
              <a:rPr lang="en-US" sz="1600" dirty="0" err="1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Calle</a:t>
            </a:r>
            <a:r>
              <a:rPr lang="en-US" sz="1600" dirty="0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 Luis </a:t>
            </a:r>
            <a:r>
              <a:rPr lang="en-US" sz="1600" dirty="0" err="1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Valcarcell</a:t>
            </a:r>
            <a:endParaRPr lang="en-US" sz="1600" dirty="0">
              <a:solidFill>
                <a:srgbClr val="37CBFF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  <a:p>
            <a:pPr algn="ctr"/>
            <a:r>
              <a:rPr lang="es-PE" sz="1600" dirty="0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A – 11 Distrito Gregorio</a:t>
            </a:r>
          </a:p>
          <a:p>
            <a:pPr algn="ctr"/>
            <a:r>
              <a:rPr lang="es-PE" sz="1600" dirty="0" err="1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Albarracin</a:t>
            </a:r>
            <a:r>
              <a:rPr lang="es-PE" sz="1600" dirty="0">
                <a:solidFill>
                  <a:srgbClr val="37CBFF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.</a:t>
            </a:r>
            <a:endParaRPr lang="en-US" sz="1600" dirty="0">
              <a:solidFill>
                <a:srgbClr val="37CBFF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3906073" y="2730946"/>
            <a:ext cx="282320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00" dirty="0" smtClean="0">
                <a:solidFill>
                  <a:srgbClr val="00B0F0"/>
                </a:solidFill>
                <a:latin typeface="BaaBookHmkBold" panose="00000400000000000000" pitchFamily="2" charset="0"/>
              </a:rPr>
              <a:t>…………………….………………………….………</a:t>
            </a:r>
            <a:endParaRPr lang="en-US" sz="1300" dirty="0">
              <a:solidFill>
                <a:srgbClr val="00B0F0"/>
              </a:solidFill>
              <a:latin typeface="BaaBookHmkBold" panose="00000400000000000000" pitchFamily="2" charset="0"/>
            </a:endParaRPr>
          </a:p>
        </p:txBody>
      </p:sp>
      <p:sp>
        <p:nvSpPr>
          <p:cNvPr id="27" name="Bonifiesta.com"/>
          <p:cNvSpPr txBox="1"/>
          <p:nvPr/>
        </p:nvSpPr>
        <p:spPr>
          <a:xfrm>
            <a:off x="4592728" y="2532226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Hora: 6:00 pm.</a:t>
            </a:r>
            <a:endParaRPr lang="en-US" sz="16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26" name="Bonifiesta.com"/>
          <p:cNvSpPr txBox="1"/>
          <p:nvPr/>
        </p:nvSpPr>
        <p:spPr>
          <a:xfrm>
            <a:off x="3768411" y="2086769"/>
            <a:ext cx="2932213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Sábado </a:t>
            </a:r>
            <a:r>
              <a:rPr lang="es-PE" sz="2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6</a:t>
            </a:r>
            <a:r>
              <a:rPr lang="es-PE" sz="22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 de Diciembre</a:t>
            </a:r>
            <a:endParaRPr lang="en-US" sz="22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4471220" y="1627951"/>
            <a:ext cx="1451038" cy="4770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500" dirty="0" err="1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Cumple</a:t>
            </a:r>
            <a:r>
              <a:rPr lang="en-US" sz="25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 </a:t>
            </a:r>
            <a:r>
              <a:rPr lang="en-US" sz="2500" dirty="0" smtClean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4</a:t>
            </a:r>
            <a:endParaRPr lang="en-US" sz="2500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  <p:sp>
        <p:nvSpPr>
          <p:cNvPr id="18" name="Bonifiesta.com"/>
          <p:cNvSpPr txBox="1"/>
          <p:nvPr/>
        </p:nvSpPr>
        <p:spPr>
          <a:xfrm>
            <a:off x="3575710" y="1158901"/>
            <a:ext cx="3483936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500" b="1" dirty="0" smtClean="0">
                <a:gradFill>
                  <a:gsLst>
                    <a:gs pos="15000">
                      <a:srgbClr val="37CBFF"/>
                    </a:gs>
                    <a:gs pos="67000">
                      <a:schemeClr val="accent1">
                        <a:lumMod val="75000"/>
                      </a:schemeClr>
                    </a:gs>
                  </a:gsLst>
                  <a:lin ang="5400000" scaled="1"/>
                </a:gradFill>
                <a:effectLst>
                  <a:glow rad="127000">
                    <a:schemeClr val="tx1"/>
                  </a:glow>
                </a:effectLst>
                <a:latin typeface="Han Solo" pitchFamily="2" charset="0"/>
              </a:rPr>
              <a:t>EDUARDO</a:t>
            </a:r>
            <a:endParaRPr lang="en-US" sz="3500" b="1" dirty="0">
              <a:gradFill>
                <a:gsLst>
                  <a:gs pos="15000">
                    <a:srgbClr val="37CBFF"/>
                  </a:gs>
                  <a:gs pos="67000">
                    <a:schemeClr val="accent1">
                      <a:lumMod val="75000"/>
                    </a:schemeClr>
                  </a:gs>
                </a:gsLst>
                <a:lin ang="5400000" scaled="1"/>
              </a:gradFill>
              <a:effectLst>
                <a:glow rad="127000">
                  <a:schemeClr val="tx1"/>
                </a:glow>
              </a:effectLst>
              <a:latin typeface="Han Solo" pitchFamily="2" charset="0"/>
            </a:endParaRPr>
          </a:p>
        </p:txBody>
      </p:sp>
      <p:sp>
        <p:nvSpPr>
          <p:cNvPr id="17" name="Bonifiesta.com"/>
          <p:cNvSpPr txBox="1"/>
          <p:nvPr/>
        </p:nvSpPr>
        <p:spPr>
          <a:xfrm>
            <a:off x="3717159" y="790189"/>
            <a:ext cx="3066802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s-PE" sz="2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Te invito a </a:t>
            </a:r>
            <a:r>
              <a:rPr lang="es-PE" sz="2000" dirty="0" smtClean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 mi </a:t>
            </a:r>
            <a:r>
              <a:rPr lang="es-PE" sz="20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odaerneHeavy" pitchFamily="2" charset="0"/>
              </a:rPr>
              <a:t>Cumpleaños</a:t>
            </a:r>
            <a:endParaRPr lang="en-US" sz="20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odaerneHeav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58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35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ModaerneHeavy</vt:lpstr>
      <vt:lpstr>Calibri Light</vt:lpstr>
      <vt:lpstr>BaaBookHmkBold</vt:lpstr>
      <vt:lpstr>Han Solo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Capitan America</cp:keywords>
  <cp:lastModifiedBy>MEGAIDEA</cp:lastModifiedBy>
  <cp:revision>32</cp:revision>
  <dcterms:created xsi:type="dcterms:W3CDTF">2019-10-31T20:04:10Z</dcterms:created>
  <dcterms:modified xsi:type="dcterms:W3CDTF">2023-03-29T21:23:07Z</dcterms:modified>
</cp:coreProperties>
</file>