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ill Sans Ultra Bold Condensed" panose="020B0A06020104020203" pitchFamily="34" charset="0"/>
      <p:regular r:id="rId7"/>
    </p:embeddedFont>
    <p:embeddedFont>
      <p:font typeface="Glowworm" panose="020F0804020102020204" pitchFamily="34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Porky's" panose="00000700000000000000" pitchFamily="2" charset="0"/>
      <p:bold r:id="rId11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3"/>
    <a:srgbClr val="6C7E2F"/>
    <a:srgbClr val="E09950"/>
    <a:srgbClr val="EBDD48"/>
    <a:srgbClr val="37CBFF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79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37485" y="93233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34521" y="682414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25549" y="226242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36363" y="237672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879" y="3715689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nifiesta.com"/>
          <p:cNvSpPr txBox="1"/>
          <p:nvPr/>
        </p:nvSpPr>
        <p:spPr>
          <a:xfrm>
            <a:off x="2163164" y="506466"/>
            <a:ext cx="348328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000" dirty="0" smtClean="0">
                <a:gradFill>
                  <a:gsLst>
                    <a:gs pos="0">
                      <a:schemeClr val="accent4"/>
                    </a:gs>
                    <a:gs pos="77000">
                      <a:srgbClr val="FF0000"/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Porky's" panose="00000700000000000000" pitchFamily="2" charset="0"/>
              </a:rPr>
              <a:t>MIGUEL</a:t>
            </a:r>
            <a:endParaRPr lang="en-US" sz="5000" dirty="0">
              <a:gradFill>
                <a:gsLst>
                  <a:gs pos="0">
                    <a:schemeClr val="accent4"/>
                  </a:gs>
                  <a:gs pos="77000">
                    <a:srgbClr val="FF0000"/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6" name="Bonifiesta.com"/>
          <p:cNvSpPr txBox="1"/>
          <p:nvPr/>
        </p:nvSpPr>
        <p:spPr>
          <a:xfrm>
            <a:off x="3199486" y="1271073"/>
            <a:ext cx="1502334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dirty="0" err="1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Gill Sans Ultra Bold Condensed" panose="020B0A06020104020203" pitchFamily="34" charset="0"/>
              </a:rPr>
              <a:t>Cumple</a:t>
            </a:r>
            <a:r>
              <a:rPr lang="en-US" sz="2500" dirty="0">
                <a:solidFill>
                  <a:srgbClr val="E5B762"/>
                </a:solidFill>
                <a:effectLst>
                  <a:glow rad="127000">
                    <a:schemeClr val="tx1"/>
                  </a:glow>
                </a:effectLst>
                <a:latin typeface="Gill Sans Ultra Bold Condensed" panose="020B0A06020104020203" pitchFamily="34" charset="0"/>
              </a:rPr>
              <a:t> 5</a:t>
            </a:r>
          </a:p>
        </p:txBody>
      </p:sp>
      <p:sp>
        <p:nvSpPr>
          <p:cNvPr id="8" name="Bonifiesta.com"/>
          <p:cNvSpPr txBox="1"/>
          <p:nvPr/>
        </p:nvSpPr>
        <p:spPr>
          <a:xfrm>
            <a:off x="2270546" y="1754294"/>
            <a:ext cx="3360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Glowworm" panose="020F0804020102020204" pitchFamily="34" charset="0"/>
              </a:rPr>
              <a:t>Sábado</a:t>
            </a:r>
            <a:r>
              <a:rPr lang="en-US" sz="2200" dirty="0">
                <a:solidFill>
                  <a:srgbClr val="FF0000"/>
                </a:solidFill>
                <a:latin typeface="Glowworm" panose="020F0804020102020204" pitchFamily="34" charset="0"/>
              </a:rPr>
              <a:t> 22 de </a:t>
            </a:r>
            <a:r>
              <a:rPr lang="en-US" sz="2200" dirty="0" err="1">
                <a:solidFill>
                  <a:srgbClr val="FF0000"/>
                </a:solidFill>
                <a:latin typeface="Glowworm" panose="020F0804020102020204" pitchFamily="34" charset="0"/>
              </a:rPr>
              <a:t>Diciembre</a:t>
            </a:r>
            <a:endParaRPr lang="en-US" sz="2200" dirty="0">
              <a:solidFill>
                <a:srgbClr val="FF0000"/>
              </a:solidFill>
              <a:latin typeface="Glowworm" panose="020F0804020102020204" pitchFamily="34" charset="0"/>
            </a:endParaRP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Glowworm" panose="020F0804020102020204" pitchFamily="34" charset="0"/>
              </a:rPr>
              <a:t>A </a:t>
            </a:r>
            <a:r>
              <a:rPr lang="en-US" sz="1800" dirty="0" err="1">
                <a:solidFill>
                  <a:srgbClr val="FF0000"/>
                </a:solidFill>
                <a:latin typeface="Glowworm" panose="020F0804020102020204" pitchFamily="34" charset="0"/>
              </a:rPr>
              <a:t>las</a:t>
            </a:r>
            <a:r>
              <a:rPr lang="en-US" sz="1800" dirty="0">
                <a:solidFill>
                  <a:srgbClr val="FF0000"/>
                </a:solidFill>
                <a:latin typeface="Glowworm" panose="020F0804020102020204" pitchFamily="34" charset="0"/>
              </a:rPr>
              <a:t> 5:00 pm.</a:t>
            </a:r>
          </a:p>
        </p:txBody>
      </p:sp>
      <p:sp>
        <p:nvSpPr>
          <p:cNvPr id="11" name="Bonifiesta.com"/>
          <p:cNvSpPr txBox="1"/>
          <p:nvPr/>
        </p:nvSpPr>
        <p:spPr>
          <a:xfrm>
            <a:off x="1886241" y="2498642"/>
            <a:ext cx="4037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6C7E2F"/>
                </a:solidFill>
                <a:latin typeface="Glowworm" panose="020F0804020102020204" pitchFamily="34" charset="0"/>
              </a:rPr>
              <a:t>En </a:t>
            </a:r>
            <a:r>
              <a:rPr lang="en-US" sz="1600" dirty="0" err="1">
                <a:solidFill>
                  <a:srgbClr val="6C7E2F"/>
                </a:solidFill>
                <a:latin typeface="Glowworm" panose="020F0804020102020204" pitchFamily="34" charset="0"/>
              </a:rPr>
              <a:t>Calle</a:t>
            </a:r>
            <a:r>
              <a:rPr lang="en-US" sz="1600" dirty="0">
                <a:solidFill>
                  <a:srgbClr val="6C7E2F"/>
                </a:solidFill>
                <a:latin typeface="Glowworm" panose="020F0804020102020204" pitchFamily="34" charset="0"/>
              </a:rPr>
              <a:t> Luis </a:t>
            </a:r>
            <a:r>
              <a:rPr lang="en-US" sz="1600" dirty="0" err="1" smtClean="0">
                <a:solidFill>
                  <a:srgbClr val="6C7E2F"/>
                </a:solidFill>
                <a:latin typeface="Glowworm" panose="020F0804020102020204" pitchFamily="34" charset="0"/>
              </a:rPr>
              <a:t>Valcarcell</a:t>
            </a:r>
            <a:r>
              <a:rPr lang="en-US" sz="1600" dirty="0">
                <a:solidFill>
                  <a:srgbClr val="6C7E2F"/>
                </a:solidFill>
                <a:latin typeface="Glowworm" panose="020F0804020102020204" pitchFamily="34" charset="0"/>
              </a:rPr>
              <a:t> </a:t>
            </a:r>
            <a:r>
              <a:rPr lang="es-PE" sz="1600" dirty="0" smtClean="0">
                <a:solidFill>
                  <a:srgbClr val="6C7E2F"/>
                </a:solidFill>
                <a:latin typeface="Glowworm" panose="020F0804020102020204" pitchFamily="34" charset="0"/>
              </a:rPr>
              <a:t>A </a:t>
            </a:r>
            <a:r>
              <a:rPr lang="es-PE" sz="1600" dirty="0">
                <a:solidFill>
                  <a:srgbClr val="6C7E2F"/>
                </a:solidFill>
                <a:latin typeface="Glowworm" panose="020F0804020102020204" pitchFamily="34" charset="0"/>
              </a:rPr>
              <a:t>– 11 </a:t>
            </a:r>
            <a:endParaRPr lang="es-PE" sz="1600" dirty="0" smtClean="0">
              <a:solidFill>
                <a:srgbClr val="6C7E2F"/>
              </a:solidFill>
              <a:latin typeface="Glowworm" panose="020F0804020102020204" pitchFamily="34" charset="0"/>
            </a:endParaRPr>
          </a:p>
          <a:p>
            <a:pPr algn="ctr"/>
            <a:r>
              <a:rPr lang="es-PE" sz="1600" dirty="0" smtClean="0">
                <a:solidFill>
                  <a:srgbClr val="6C7E2F"/>
                </a:solidFill>
                <a:latin typeface="Glowworm" panose="020F0804020102020204" pitchFamily="34" charset="0"/>
              </a:rPr>
              <a:t>Distrito Gregorio </a:t>
            </a:r>
            <a:r>
              <a:rPr lang="es-PE" sz="1600" dirty="0" err="1" smtClean="0">
                <a:solidFill>
                  <a:srgbClr val="6C7E2F"/>
                </a:solidFill>
                <a:latin typeface="Glowworm" panose="020F0804020102020204" pitchFamily="34" charset="0"/>
              </a:rPr>
              <a:t>Albarracin</a:t>
            </a:r>
            <a:r>
              <a:rPr lang="es-PE" sz="1600" dirty="0">
                <a:solidFill>
                  <a:srgbClr val="6C7E2F"/>
                </a:solidFill>
                <a:latin typeface="Glowworm" panose="020F0804020102020204" pitchFamily="34" charset="0"/>
              </a:rPr>
              <a:t>.</a:t>
            </a:r>
            <a:endParaRPr lang="en-US" sz="1600" dirty="0">
              <a:solidFill>
                <a:srgbClr val="6C7E2F"/>
              </a:solidFill>
              <a:latin typeface="Glowworm" panose="020F0804020102020204" pitchFamily="34" charset="0"/>
            </a:endParaRPr>
          </a:p>
        </p:txBody>
      </p:sp>
      <p:pic>
        <p:nvPicPr>
          <p:cNvPr id="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0" y="1738422"/>
            <a:ext cx="2228354" cy="3662253"/>
          </a:xfrm>
          <a:prstGeom prst="rect">
            <a:avLst/>
          </a:prstGeom>
        </p:spPr>
      </p:pic>
      <p:pic>
        <p:nvPicPr>
          <p:cNvPr id="3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92" y="2898396"/>
            <a:ext cx="1832410" cy="2465125"/>
          </a:xfrm>
          <a:prstGeom prst="rect">
            <a:avLst/>
          </a:prstGeom>
        </p:spPr>
      </p:pic>
      <p:sp>
        <p:nvSpPr>
          <p:cNvPr id="9" name="Bonifiesta.com"/>
          <p:cNvSpPr txBox="1"/>
          <p:nvPr/>
        </p:nvSpPr>
        <p:spPr>
          <a:xfrm>
            <a:off x="3018089" y="5108287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918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37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756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674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9593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5120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4307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73493" algn="l" defTabSz="518373" rtl="0" eaLnBrk="1" latinLnBrk="0" hangingPunct="1">
              <a:defRPr sz="10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00" b="1" dirty="0" smtClean="0">
                <a:solidFill>
                  <a:schemeClr val="bg1"/>
                </a:solidFill>
                <a:effectLst>
                  <a:glow rad="127000">
                    <a:srgbClr val="960003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300" b="1" dirty="0">
              <a:solidFill>
                <a:schemeClr val="bg1"/>
              </a:solidFill>
              <a:effectLst>
                <a:glow rad="127000">
                  <a:srgbClr val="960003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24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Gill Sans Ultra Bold Condensed</vt:lpstr>
      <vt:lpstr>Glowworm</vt:lpstr>
      <vt:lpstr>Arial</vt:lpstr>
      <vt:lpstr>Calibri Light</vt:lpstr>
      <vt:lpstr>Porky's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Circo</cp:keywords>
  <cp:lastModifiedBy>MEGAIDEA</cp:lastModifiedBy>
  <cp:revision>14</cp:revision>
  <dcterms:created xsi:type="dcterms:W3CDTF">2019-10-31T20:04:10Z</dcterms:created>
  <dcterms:modified xsi:type="dcterms:W3CDTF">2023-03-31T01:54:40Z</dcterms:modified>
</cp:coreProperties>
</file>