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Star Jedi-Rob" panose="040B0000000000000000" pitchFamily="8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wworm" panose="020F0804020102020204" pitchFamily="34" charset="0"/>
      <p:regular r:id="rId9"/>
    </p:embeddedFont>
    <p:embeddedFont>
      <p:font typeface="Saiyan-Rob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00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124" d="100"/>
          <a:sy n="124" d="100"/>
        </p:scale>
        <p:origin x="3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3AC8-0A4A-4C5B-9DDA-411E2E1CC6AE}" type="datetimeFigureOut">
              <a:rPr lang="es-PE" smtClean="0"/>
              <a:t>12/02/2024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12443-29E1-4847-9CAF-E7F447D793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52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 editables en </a:t>
            </a:r>
            <a:r>
              <a:rPr lang="es-ES" b="1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2443-29E1-4847-9CAF-E7F447D793DC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26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19" y="1629117"/>
            <a:ext cx="2200291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3" name="Robnei.com"/>
          <p:cNvSpPr/>
          <p:nvPr userDrawn="1"/>
        </p:nvSpPr>
        <p:spPr>
          <a:xfrm>
            <a:off x="-3026326" y="271515"/>
            <a:ext cx="2940896" cy="54699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3022915" y="80943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/>
          <p:nvPr userDrawn="1"/>
        </p:nvSpPr>
        <p:spPr>
          <a:xfrm>
            <a:off x="-3012585" y="399403"/>
            <a:ext cx="2921357" cy="3436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6" name="Robnei.com"/>
          <p:cNvSpPr txBox="1"/>
          <p:nvPr userDrawn="1"/>
        </p:nvSpPr>
        <p:spPr>
          <a:xfrm>
            <a:off x="-2454570" y="41039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bnei.com"/>
          <p:cNvSpPr>
            <a:spLocks/>
          </p:cNvSpPr>
          <p:nvPr userDrawn="1"/>
        </p:nvSpPr>
        <p:spPr bwMode="auto">
          <a:xfrm>
            <a:off x="-2689266" y="535867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855" y="357737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0202" y="540905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" y="1983404"/>
            <a:ext cx="3862848" cy="408773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30086" y="3945244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FF5A00"/>
                </a:solidFill>
                <a:latin typeface="Glowworm" panose="020F0804020102020204" pitchFamily="34" charset="0"/>
              </a:rPr>
              <a:t>Sábado 16 de Enero</a:t>
            </a:r>
            <a:endParaRPr lang="en-US" sz="2300" dirty="0">
              <a:solidFill>
                <a:srgbClr val="FF5A00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13670" y="4308072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4:00 pm.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675904" y="4662035"/>
            <a:ext cx="290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s-PE" sz="1500" dirty="0">
                <a:solidFill>
                  <a:srgbClr val="00B0F0"/>
                </a:solidFill>
                <a:latin typeface="Glowworm" panose="020F0804020102020204" pitchFamily="34" charset="0"/>
              </a:rPr>
              <a:t>Calle Picazo 155,San Martín parte alta a una cuadra de loza del colegio Parroquial</a:t>
            </a:r>
            <a:endParaRPr lang="es-PE" sz="1500" dirty="0" smtClean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97852" y="3428660"/>
            <a:ext cx="2661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Te invito a mi fiesta de cumpleaños</a:t>
            </a:r>
            <a:endParaRPr lang="en-US" sz="17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2" y="48306"/>
            <a:ext cx="2472149" cy="2657560"/>
          </a:xfrm>
          <a:prstGeom prst="rect">
            <a:avLst/>
          </a:prstGeom>
        </p:spPr>
      </p:pic>
      <p:sp>
        <p:nvSpPr>
          <p:cNvPr id="14" name="Bonifiesta.com"/>
          <p:cNvSpPr txBox="1"/>
          <p:nvPr/>
        </p:nvSpPr>
        <p:spPr>
          <a:xfrm>
            <a:off x="963252" y="3094696"/>
            <a:ext cx="2411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  <a:effectLst>
                  <a:glow rad="215900">
                    <a:schemeClr val="tx1"/>
                  </a:glow>
                </a:effectLst>
                <a:latin typeface="Star Jedi-Rob" panose="040B0000000000000000" pitchFamily="82" charset="0"/>
              </a:rPr>
              <a:t>Cumple </a:t>
            </a:r>
            <a:r>
              <a:rPr lang="es-PE" sz="2000" dirty="0" smtClean="0">
                <a:solidFill>
                  <a:srgbClr val="FFFF00"/>
                </a:solidFill>
                <a:effectLst>
                  <a:glow rad="215900">
                    <a:schemeClr val="tx1"/>
                  </a:glow>
                </a:effectLst>
                <a:latin typeface="Star Jedi-Rob" panose="040B0000000000000000" pitchFamily="82" charset="0"/>
              </a:rPr>
              <a:t>7 </a:t>
            </a:r>
            <a:r>
              <a:rPr lang="es-PE" sz="2000" dirty="0">
                <a:solidFill>
                  <a:srgbClr val="FFFF00"/>
                </a:solidFill>
                <a:effectLst>
                  <a:glow rad="215900">
                    <a:schemeClr val="tx1"/>
                  </a:glow>
                </a:effectLst>
                <a:latin typeface="Star Jedi-Rob" panose="040B0000000000000000" pitchFamily="82" charset="0"/>
              </a:rPr>
              <a:t>Años</a:t>
            </a:r>
          </a:p>
        </p:txBody>
      </p:sp>
      <p:sp>
        <p:nvSpPr>
          <p:cNvPr id="17" name="Bonifiesta.com"/>
          <p:cNvSpPr txBox="1"/>
          <p:nvPr/>
        </p:nvSpPr>
        <p:spPr>
          <a:xfrm>
            <a:off x="813670" y="1194971"/>
            <a:ext cx="277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0" dirty="0" smtClean="0">
                <a:gradFill flip="none" rotWithShape="1">
                  <a:gsLst>
                    <a:gs pos="11000">
                      <a:srgbClr val="FFFF00"/>
                    </a:gs>
                    <a:gs pos="28000">
                      <a:srgbClr val="FFC000"/>
                    </a:gs>
                    <a:gs pos="62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tx1"/>
                  </a:glow>
                </a:effectLst>
                <a:latin typeface="Saiyan-Rob" pitchFamily="2" charset="0"/>
              </a:rPr>
              <a:t>Pablo</a:t>
            </a:r>
            <a:endParaRPr lang="es-PE" sz="8000" dirty="0">
              <a:gradFill flip="none" rotWithShape="1">
                <a:gsLst>
                  <a:gs pos="11000">
                    <a:srgbClr val="FFFF00"/>
                  </a:gs>
                  <a:gs pos="28000">
                    <a:srgbClr val="FFC000"/>
                  </a:gs>
                  <a:gs pos="62000">
                    <a:srgbClr val="FF0000"/>
                  </a:gs>
                </a:gsLst>
                <a:lin ang="16200000" scaled="1"/>
                <a:tileRect/>
              </a:gradFill>
              <a:effectLst>
                <a:glow rad="76200">
                  <a:schemeClr val="tx1"/>
                </a:glow>
              </a:effectLst>
              <a:latin typeface="Saiyan-Rob" pitchFamily="2" charset="0"/>
            </a:endParaRPr>
          </a:p>
        </p:txBody>
      </p:sp>
      <p:pic>
        <p:nvPicPr>
          <p:cNvPr id="18" name="Bonifiesta.com" descr="https://www.megaidea.net/wp-content/uploads/2018/06/esfera-dragon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3" y="1644935"/>
            <a:ext cx="920369" cy="9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nifiesta.com" descr="https://www.megaidea.net/wp-content/uploads/2018/06/esfera-dragon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12" y="1703161"/>
            <a:ext cx="870644" cy="8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onifiesta.com"/>
          <p:cNvSpPr txBox="1"/>
          <p:nvPr/>
        </p:nvSpPr>
        <p:spPr>
          <a:xfrm>
            <a:off x="812583" y="2062175"/>
            <a:ext cx="2777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gradFill flip="none" rotWithShape="1">
                  <a:gsLst>
                    <a:gs pos="11000">
                      <a:srgbClr val="FFFF00"/>
                    </a:gs>
                    <a:gs pos="28000">
                      <a:srgbClr val="FFC000"/>
                    </a:gs>
                    <a:gs pos="62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tx1"/>
                  </a:glow>
                </a:effectLst>
                <a:latin typeface="Saiyan-Rob" pitchFamily="2" charset="0"/>
              </a:rPr>
              <a:t>maximo</a:t>
            </a:r>
            <a:endParaRPr lang="es-PE" sz="6000" dirty="0">
              <a:gradFill flip="none" rotWithShape="1">
                <a:gsLst>
                  <a:gs pos="11000">
                    <a:srgbClr val="FFFF00"/>
                  </a:gs>
                  <a:gs pos="28000">
                    <a:srgbClr val="FFC000"/>
                  </a:gs>
                  <a:gs pos="62000">
                    <a:srgbClr val="FF0000"/>
                  </a:gs>
                </a:gsLst>
                <a:lin ang="16200000" scaled="1"/>
                <a:tileRect/>
              </a:gradFill>
              <a:effectLst>
                <a:glow rad="76200">
                  <a:schemeClr val="tx1"/>
                </a:glow>
              </a:effectLst>
              <a:latin typeface="Saiyan-Rob" pitchFamily="2" charset="0"/>
            </a:endParaRPr>
          </a:p>
        </p:txBody>
      </p:sp>
      <p:pic>
        <p:nvPicPr>
          <p:cNvPr id="5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78" y="4205059"/>
            <a:ext cx="1084436" cy="1887721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-394736" y="5681562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FF5A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www.robnei.blog</a:t>
            </a:r>
            <a:endParaRPr lang="es-PE" sz="1400" b="1" dirty="0">
              <a:solidFill>
                <a:srgbClr val="FF5A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Bonifiesta.com" descr="https://www.megaidea.net/wp-content/uploads/2018/06/esfera-dragon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72" y="4362212"/>
            <a:ext cx="920369" cy="9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40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Star Jedi-Rob</vt:lpstr>
      <vt:lpstr>Calibri</vt:lpstr>
      <vt:lpstr>Glowworm</vt:lpstr>
      <vt:lpstr>Arial</vt:lpstr>
      <vt:lpstr>Saiyan-Rob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Robnei.Blog</dc:creator>
  <cp:keywords>Dragon-Ball</cp:keywords>
  <dc:description>www.robnei.blog</dc:description>
  <cp:lastModifiedBy>ROB</cp:lastModifiedBy>
  <cp:revision>35</cp:revision>
  <dcterms:created xsi:type="dcterms:W3CDTF">2019-11-13T16:45:46Z</dcterms:created>
  <dcterms:modified xsi:type="dcterms:W3CDTF">2024-02-12T19:43:04Z</dcterms:modified>
  <cp:category>www.robnei.blog</cp:category>
</cp:coreProperties>
</file>