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452"/>
    <a:srgbClr val="901E78"/>
    <a:srgbClr val="9F79B5"/>
    <a:srgbClr val="E84450"/>
    <a:srgbClr val="F2B1FD"/>
    <a:srgbClr val="AB1429"/>
    <a:srgbClr val="003265"/>
    <a:srgbClr val="1B3BA5"/>
    <a:srgbClr val="000E41"/>
    <a:srgbClr val="FF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550" y="-909912"/>
            <a:ext cx="6923169" cy="9777320"/>
          </a:xfrm>
          <a:prstGeom prst="rect">
            <a:avLst/>
          </a:prstGeom>
        </p:spPr>
      </p:pic>
      <p:sp>
        <p:nvSpPr>
          <p:cNvPr id="135" name="Megaidea.net"/>
          <p:cNvSpPr txBox="1"/>
          <p:nvPr/>
        </p:nvSpPr>
        <p:spPr>
          <a:xfrm>
            <a:off x="2694539" y="7089403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CD345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CD345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Megaidea.net"/>
          <p:cNvSpPr txBox="1"/>
          <p:nvPr/>
        </p:nvSpPr>
        <p:spPr>
          <a:xfrm>
            <a:off x="3655231" y="4842146"/>
            <a:ext cx="420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901E78"/>
                </a:solidFill>
                <a:latin typeface="Glowworm Rob" panose="020F0804020102020204" pitchFamily="34" charset="0"/>
              </a:rPr>
              <a:t>Te espero el dia sábado 2 de Octubre desde las </a:t>
            </a:r>
            <a:r>
              <a:rPr lang="es-PE" sz="2700" dirty="0">
                <a:solidFill>
                  <a:srgbClr val="901E78"/>
                </a:solidFill>
                <a:latin typeface="Glowworm Rob" panose="020F0804020102020204" pitchFamily="34" charset="0"/>
              </a:rPr>
              <a:t>2</a:t>
            </a:r>
            <a:r>
              <a:rPr lang="es-PE" sz="2700" dirty="0" smtClean="0">
                <a:solidFill>
                  <a:srgbClr val="901E78"/>
                </a:solidFill>
                <a:latin typeface="Glowworm Rob" panose="020F0804020102020204" pitchFamily="34" charset="0"/>
              </a:rPr>
              <a:t>:00pm en la calle San Jose # 10</a:t>
            </a:r>
            <a:endParaRPr lang="es-PE" sz="2700" dirty="0">
              <a:solidFill>
                <a:srgbClr val="901E78"/>
              </a:solidFill>
              <a:latin typeface="Glowworm Rob" panose="020F0804020102020204" pitchFamily="34" charset="0"/>
            </a:endParaRPr>
          </a:p>
        </p:txBody>
      </p:sp>
      <p:sp>
        <p:nvSpPr>
          <p:cNvPr id="131" name="Megaidea.net"/>
          <p:cNvSpPr txBox="1"/>
          <p:nvPr/>
        </p:nvSpPr>
        <p:spPr>
          <a:xfrm>
            <a:off x="2274275" y="1346197"/>
            <a:ext cx="5871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CD3452"/>
                </a:solidFill>
                <a:effectLst/>
                <a:latin typeface="Glowworm Rob" panose="020F0804020102020204" pitchFamily="34" charset="0"/>
              </a:rPr>
              <a:t>!Feliz cumpleaños!  </a:t>
            </a:r>
            <a:endParaRPr lang="es-PE" sz="5000" dirty="0">
              <a:solidFill>
                <a:srgbClr val="CD3452"/>
              </a:solidFill>
              <a:effectLst/>
              <a:latin typeface="Glowworm Rob" panose="020F0804020102020204" pitchFamily="34" charset="0"/>
            </a:endParaRPr>
          </a:p>
        </p:txBody>
      </p:sp>
      <p:sp>
        <p:nvSpPr>
          <p:cNvPr id="140" name="Megaidea.net"/>
          <p:cNvSpPr txBox="1"/>
          <p:nvPr/>
        </p:nvSpPr>
        <p:spPr>
          <a:xfrm>
            <a:off x="2858760" y="3875021"/>
            <a:ext cx="480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E84450"/>
                </a:solidFill>
                <a:latin typeface="Glowworm Rob" panose="020F0804020102020204" pitchFamily="34" charset="0"/>
              </a:rPr>
              <a:t>Mis 7 añitos</a:t>
            </a:r>
            <a:endParaRPr lang="es-PE" sz="5400" dirty="0">
              <a:solidFill>
                <a:srgbClr val="E84450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2666668" y="224577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84450"/>
                </a:solidFill>
                <a:latin typeface="Fontdiner Rob" panose="00000400000000000000" pitchFamily="2" charset="0"/>
              </a:rPr>
              <a:t>rosalia</a:t>
            </a:r>
            <a:endParaRPr lang="es-PE" sz="6600" dirty="0">
              <a:solidFill>
                <a:srgbClr val="E84450"/>
              </a:solidFill>
              <a:latin typeface="Fontdiner Rob" panose="00000400000000000000" pitchFamily="2" charset="0"/>
            </a:endParaRPr>
          </a:p>
        </p:txBody>
      </p:sp>
      <p:pic>
        <p:nvPicPr>
          <p:cNvPr id="2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378" flipH="1">
            <a:off x="8057037" y="104272"/>
            <a:ext cx="2258624" cy="3474453"/>
          </a:xfrm>
          <a:prstGeom prst="rect">
            <a:avLst/>
          </a:prstGeom>
        </p:spPr>
      </p:pic>
      <p:pic>
        <p:nvPicPr>
          <p:cNvPr id="12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622">
            <a:off x="-259967" y="347495"/>
            <a:ext cx="2389670" cy="3676042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3550" y="2035528"/>
            <a:ext cx="816726" cy="2003213"/>
          </a:xfrm>
          <a:prstGeom prst="rect">
            <a:avLst/>
          </a:prstGeom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87" y="2105088"/>
            <a:ext cx="788366" cy="1933653"/>
          </a:xfrm>
          <a:prstGeom prst="rect">
            <a:avLst/>
          </a:prstGeom>
        </p:spPr>
      </p:pic>
      <p:sp>
        <p:nvSpPr>
          <p:cNvPr id="137" name="Megaidea.net"/>
          <p:cNvSpPr txBox="1"/>
          <p:nvPr/>
        </p:nvSpPr>
        <p:spPr>
          <a:xfrm>
            <a:off x="2858760" y="3321023"/>
            <a:ext cx="480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01E78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901E78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8" name="Megaidea.net" descr="https://www.megaidea.net/wp-content/uploads/2020/04/elena-de-avalor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" y="2882705"/>
            <a:ext cx="3805226" cy="46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Megaidea.net" descr="https://www.megaidea.net/wp-content/uploads/2020/04/elena-de-avalor-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19" y="3466371"/>
            <a:ext cx="3090500" cy="30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Megaidea.net" descr="https://www.megaidea.net/wp-content/uploads/2020/04/elena-de-avalor-21-652x102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73" y="2316970"/>
            <a:ext cx="3408418" cy="53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31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Elena de Avalor</cp:keywords>
  <cp:lastModifiedBy>MEGAIDEA</cp:lastModifiedBy>
  <cp:revision>46</cp:revision>
  <dcterms:created xsi:type="dcterms:W3CDTF">2021-06-07T20:15:11Z</dcterms:created>
  <dcterms:modified xsi:type="dcterms:W3CDTF">2023-03-29T19:39:06Z</dcterms:modified>
</cp:coreProperties>
</file>