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Fontdiner Rob" panose="000004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C86"/>
    <a:srgbClr val="F3ACC3"/>
    <a:srgbClr val="FF5799"/>
    <a:srgbClr val="F7F7F7"/>
    <a:srgbClr val="F6F6F6"/>
    <a:srgbClr val="F39DB0"/>
    <a:srgbClr val="E00A7C"/>
    <a:srgbClr val="DE4D69"/>
    <a:srgbClr val="E9899C"/>
    <a:srgbClr val="EFA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1203" autoAdjust="0"/>
  </p:normalViewPr>
  <p:slideViewPr>
    <p:cSldViewPr snapToGrid="0">
      <p:cViewPr varScale="1">
        <p:scale>
          <a:sx n="76" d="100"/>
          <a:sy n="76" d="100"/>
        </p:scale>
        <p:origin x="15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0BB3-0D9C-4D51-980A-E4D8D3AB059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CB46E-1B9B-4D06-8608-108E2EE259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63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6873" y="340544"/>
            <a:ext cx="7559675" cy="7559675"/>
          </a:xfrm>
          <a:prstGeom prst="rect">
            <a:avLst/>
          </a:prstGeom>
          <a:effectLst>
            <a:glow rad="101600">
              <a:srgbClr val="F7F7F7"/>
            </a:glow>
          </a:effectLst>
        </p:spPr>
      </p:pic>
      <p:grpSp>
        <p:nvGrpSpPr>
          <p:cNvPr id="8" name="Megaidea.net"/>
          <p:cNvGrpSpPr/>
          <p:nvPr/>
        </p:nvGrpSpPr>
        <p:grpSpPr>
          <a:xfrm>
            <a:off x="4445179" y="150158"/>
            <a:ext cx="5647194" cy="7284699"/>
            <a:chOff x="4833257" y="444598"/>
            <a:chExt cx="5248498" cy="6784117"/>
          </a:xfrm>
        </p:grpSpPr>
        <p:pic>
          <p:nvPicPr>
            <p:cNvPr id="1028" name="Megaidea.net" descr="https://www.megaidea.net/wp-content/uploads/2019/04/Marco_Megaidea-Dorad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257" y="444598"/>
              <a:ext cx="5248498" cy="6784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Megaidea.net" descr="https://www.megaidea.net/wp-content/uploads/2019/04/Marco_Dorado-Negr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547" y="578499"/>
              <a:ext cx="4945224" cy="651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Megaidea.net"/>
          <p:cNvSpPr txBox="1"/>
          <p:nvPr/>
        </p:nvSpPr>
        <p:spPr>
          <a:xfrm>
            <a:off x="2490451" y="6957803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ED4C86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ED4C86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4632255" y="1659318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3ACC3"/>
                </a:solidFill>
                <a:latin typeface="Fontdiner Rob" panose="00000400000000000000" pitchFamily="2" charset="0"/>
              </a:rPr>
              <a:t>LUPITA</a:t>
            </a:r>
            <a:endParaRPr lang="es-PE" sz="6600" dirty="0">
              <a:solidFill>
                <a:srgbClr val="F3ACC3"/>
              </a:solidFill>
              <a:latin typeface="Fontdiner Rob" panose="00000400000000000000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5095029" y="3505615"/>
            <a:ext cx="4181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3ACC3"/>
                </a:solidFill>
                <a:latin typeface="Glowworm Rob" panose="020F0804020102020204" pitchFamily="34" charset="0"/>
              </a:rPr>
              <a:t>Te invito a mi cumpleaños...!!!</a:t>
            </a:r>
            <a:endParaRPr lang="es-PE" sz="3000" dirty="0">
              <a:solidFill>
                <a:srgbClr val="F3ACC3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3905066" y="4636589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Dia: Martes 4 de Enero </a:t>
            </a:r>
          </a:p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Hora: 7:00 pm </a:t>
            </a:r>
          </a:p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E9899C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4560761" y="2652251"/>
            <a:ext cx="524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ED4C86"/>
                </a:solidFill>
                <a:latin typeface="Glowworm Rob" panose="020F0804020102020204" pitchFamily="34" charset="0"/>
              </a:rPr>
              <a:t>Cumple 14</a:t>
            </a:r>
            <a:endParaRPr lang="es-PE" sz="5000" dirty="0">
              <a:solidFill>
                <a:srgbClr val="ED4C86"/>
              </a:solidFill>
              <a:latin typeface="Glowworm Rob" panose="020F0804020102020204" pitchFamily="34" charset="0"/>
            </a:endParaRPr>
          </a:p>
        </p:txBody>
      </p:sp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 b="85513"/>
          <a:stretch/>
        </p:blipFill>
        <p:spPr>
          <a:xfrm rot="21115354" flipH="1">
            <a:off x="4448858" y="924912"/>
            <a:ext cx="3814518" cy="1050504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6" b="85513"/>
          <a:stretch/>
        </p:blipFill>
        <p:spPr>
          <a:xfrm rot="484646">
            <a:off x="6263503" y="926794"/>
            <a:ext cx="3841305" cy="1050504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4027169" y="0"/>
            <a:ext cx="1879327" cy="3961679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8480179" y="103613"/>
            <a:ext cx="1879327" cy="39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0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Flamingos</cp:keywords>
  <cp:lastModifiedBy>MEGAIDEA</cp:lastModifiedBy>
  <cp:revision>48</cp:revision>
  <dcterms:created xsi:type="dcterms:W3CDTF">2021-06-07T20:15:11Z</dcterms:created>
  <dcterms:modified xsi:type="dcterms:W3CDTF">2023-03-26T19:37:21Z</dcterms:modified>
</cp:coreProperties>
</file>