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8" r:id="rId1"/>
  </p:sldMasterIdLst>
  <p:sldIdLst>
    <p:sldId id="256" r:id="rId2"/>
  </p:sldIdLst>
  <p:sldSz cx="5040313" cy="7199313"/>
  <p:notesSz cx="6858000" cy="9144000"/>
  <p:embeddedFontLst>
    <p:embeddedFont>
      <p:font typeface="ModaerneHeavy" pitchFamily="2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Han Solo" pitchFamily="2" charset="0"/>
      <p:regular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n-US"/>
    </a:defPPr>
    <a:lvl1pPr marL="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1pPr>
    <a:lvl2pPr marL="25918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2pPr>
    <a:lvl3pPr marL="51837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3pPr>
    <a:lvl4pPr marL="77756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4pPr>
    <a:lvl5pPr marL="103674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5pPr>
    <a:lvl6pPr marL="129593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6pPr>
    <a:lvl7pPr marL="155512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7pPr>
    <a:lvl8pPr marL="181430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8pPr>
    <a:lvl9pPr marL="207349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7A8"/>
    <a:srgbClr val="FFFF66"/>
    <a:srgbClr val="37CBFF"/>
    <a:srgbClr val="76156C"/>
    <a:srgbClr val="0BD0BC"/>
    <a:srgbClr val="DE7A17"/>
    <a:srgbClr val="E09950"/>
    <a:srgbClr val="EBDD48"/>
    <a:srgbClr val="E5B7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5" y="1178224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8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6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2" indent="0" algn="ctr">
              <a:buNone/>
              <a:defRPr sz="882"/>
            </a:lvl6pPr>
            <a:lvl7pPr marL="1512051" indent="0" algn="ctr">
              <a:buNone/>
              <a:defRPr sz="882"/>
            </a:lvl7pPr>
            <a:lvl8pPr marL="1764059" indent="0" algn="ctr">
              <a:buNone/>
              <a:defRPr sz="882"/>
            </a:lvl8pPr>
            <a:lvl9pPr marL="2016067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4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61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6" y="383299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9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3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42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8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6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1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5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7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9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3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9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48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4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6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2" indent="0">
              <a:buNone/>
              <a:defRPr sz="882" b="1"/>
            </a:lvl6pPr>
            <a:lvl7pPr marL="1512051" indent="0">
              <a:buNone/>
              <a:defRPr sz="882" b="1"/>
            </a:lvl7pPr>
            <a:lvl8pPr marL="1764059" indent="0">
              <a:buNone/>
              <a:defRPr sz="882" b="1"/>
            </a:lvl8pPr>
            <a:lvl9pPr marL="2016067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51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9" y="1764834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6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2" indent="0">
              <a:buNone/>
              <a:defRPr sz="882" b="1"/>
            </a:lvl6pPr>
            <a:lvl7pPr marL="1512051" indent="0">
              <a:buNone/>
              <a:defRPr sz="882" b="1"/>
            </a:lvl7pPr>
            <a:lvl8pPr marL="1764059" indent="0">
              <a:buNone/>
              <a:defRPr sz="882" b="1"/>
            </a:lvl8pPr>
            <a:lvl9pPr marL="2016067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9" y="2629751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21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42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97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6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6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2" indent="0">
              <a:buNone/>
              <a:defRPr sz="551"/>
            </a:lvl6pPr>
            <a:lvl7pPr marL="1512051" indent="0">
              <a:buNone/>
              <a:defRPr sz="551"/>
            </a:lvl7pPr>
            <a:lvl8pPr marL="1764059" indent="0">
              <a:buNone/>
              <a:defRPr sz="551"/>
            </a:lvl8pPr>
            <a:lvl9pPr marL="2016067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7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6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2" indent="0">
              <a:buNone/>
              <a:defRPr sz="1102"/>
            </a:lvl6pPr>
            <a:lvl7pPr marL="1512051" indent="0">
              <a:buNone/>
              <a:defRPr sz="1102"/>
            </a:lvl7pPr>
            <a:lvl8pPr marL="1764059" indent="0">
              <a:buNone/>
              <a:defRPr sz="1102"/>
            </a:lvl8pPr>
            <a:lvl9pPr marL="2016067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6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6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2" indent="0">
              <a:buNone/>
              <a:defRPr sz="551"/>
            </a:lvl6pPr>
            <a:lvl7pPr marL="1512051" indent="0">
              <a:buNone/>
              <a:defRPr sz="551"/>
            </a:lvl7pPr>
            <a:lvl8pPr marL="1764059" indent="0">
              <a:buNone/>
              <a:defRPr sz="551"/>
            </a:lvl8pPr>
            <a:lvl9pPr marL="2016067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83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700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700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700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504016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6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6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29" indent="-126004" algn="l" defTabSz="504016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8" indent="-126004" algn="l" defTabSz="504016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7" indent="-126004" algn="l" defTabSz="504016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5" indent="-126004" algn="l" defTabSz="504016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4" indent="-126004" algn="l" defTabSz="504016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1" indent="-126004" algn="l" defTabSz="504016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6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6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6" algn="l" defTabSz="504016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6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6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2" algn="l" defTabSz="504016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1" algn="l" defTabSz="504016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59" algn="l" defTabSz="504016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7" algn="l" defTabSz="504016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onifiesta.com"/>
          <p:cNvSpPr txBox="1"/>
          <p:nvPr/>
        </p:nvSpPr>
        <p:spPr>
          <a:xfrm>
            <a:off x="886633" y="3366211"/>
            <a:ext cx="3066802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PE" sz="2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ModaerneHeavy" pitchFamily="2" charset="0"/>
              </a:rPr>
              <a:t>Te invito a  mi Cumpleaños</a:t>
            </a:r>
            <a:endParaRPr lang="en-US" sz="20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ModaerneHeavy" pitchFamily="2" charset="0"/>
            </a:endParaRPr>
          </a:p>
        </p:txBody>
      </p:sp>
      <p:sp>
        <p:nvSpPr>
          <p:cNvPr id="18" name="Bonifiesta.com"/>
          <p:cNvSpPr txBox="1"/>
          <p:nvPr/>
        </p:nvSpPr>
        <p:spPr>
          <a:xfrm>
            <a:off x="1027626" y="3766321"/>
            <a:ext cx="2877624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000" b="1" dirty="0">
                <a:gradFill>
                  <a:gsLst>
                    <a:gs pos="15000">
                      <a:srgbClr val="FFC000"/>
                    </a:gs>
                    <a:gs pos="67000">
                      <a:srgbClr val="FF0000"/>
                    </a:gs>
                  </a:gsLst>
                  <a:lin ang="5400000" scaled="1"/>
                </a:gradFill>
                <a:effectLst>
                  <a:glow rad="127000">
                    <a:schemeClr val="tx1"/>
                  </a:glow>
                </a:effectLst>
                <a:latin typeface="Han Solo" pitchFamily="2" charset="0"/>
              </a:rPr>
              <a:t>EDUARDO</a:t>
            </a:r>
          </a:p>
        </p:txBody>
      </p:sp>
      <p:sp>
        <p:nvSpPr>
          <p:cNvPr id="19" name="Bonifiesta.com"/>
          <p:cNvSpPr txBox="1"/>
          <p:nvPr/>
        </p:nvSpPr>
        <p:spPr>
          <a:xfrm>
            <a:off x="1482105" y="4228655"/>
            <a:ext cx="1914307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000" dirty="0" err="1">
                <a:solidFill>
                  <a:srgbClr val="E5B762"/>
                </a:solidFill>
                <a:effectLst>
                  <a:glow rad="127000">
                    <a:schemeClr val="tx1"/>
                  </a:glow>
                </a:effectLst>
                <a:latin typeface="Han Solo" pitchFamily="2" charset="0"/>
              </a:rPr>
              <a:t>Cumple</a:t>
            </a:r>
            <a:r>
              <a:rPr lang="en-US" sz="2000" dirty="0">
                <a:solidFill>
                  <a:srgbClr val="E5B762"/>
                </a:solidFill>
                <a:effectLst>
                  <a:glow rad="127000">
                    <a:schemeClr val="tx1"/>
                  </a:glow>
                </a:effectLst>
                <a:latin typeface="Han Solo" pitchFamily="2" charset="0"/>
              </a:rPr>
              <a:t> 7</a:t>
            </a:r>
          </a:p>
        </p:txBody>
      </p:sp>
      <p:sp>
        <p:nvSpPr>
          <p:cNvPr id="22" name="Bonifiesta.com"/>
          <p:cNvSpPr txBox="1"/>
          <p:nvPr/>
        </p:nvSpPr>
        <p:spPr>
          <a:xfrm>
            <a:off x="915208" y="5363055"/>
            <a:ext cx="3018618" cy="784830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F9E7A8"/>
                </a:solidFill>
                <a:effectLst>
                  <a:glow rad="127000">
                    <a:schemeClr val="tx1"/>
                  </a:glow>
                </a:effectLst>
                <a:latin typeface="ModaerneHeavy" pitchFamily="2" charset="0"/>
              </a:rPr>
              <a:t>En </a:t>
            </a:r>
            <a:r>
              <a:rPr lang="en-US" sz="1500" dirty="0" err="1">
                <a:solidFill>
                  <a:srgbClr val="F9E7A8"/>
                </a:solidFill>
                <a:effectLst>
                  <a:glow rad="127000">
                    <a:schemeClr val="tx1"/>
                  </a:glow>
                </a:effectLst>
                <a:latin typeface="ModaerneHeavy" pitchFamily="2" charset="0"/>
              </a:rPr>
              <a:t>Calle</a:t>
            </a:r>
            <a:r>
              <a:rPr lang="en-US" sz="1500" dirty="0">
                <a:solidFill>
                  <a:srgbClr val="F9E7A8"/>
                </a:solidFill>
                <a:effectLst>
                  <a:glow rad="127000">
                    <a:schemeClr val="tx1"/>
                  </a:glow>
                </a:effectLst>
                <a:latin typeface="ModaerneHeavy" pitchFamily="2" charset="0"/>
              </a:rPr>
              <a:t> Luis </a:t>
            </a:r>
            <a:r>
              <a:rPr lang="en-US" sz="1500" dirty="0" err="1">
                <a:solidFill>
                  <a:srgbClr val="F9E7A8"/>
                </a:solidFill>
                <a:effectLst>
                  <a:glow rad="127000">
                    <a:schemeClr val="tx1"/>
                  </a:glow>
                </a:effectLst>
                <a:latin typeface="ModaerneHeavy" pitchFamily="2" charset="0"/>
              </a:rPr>
              <a:t>Valcarcell</a:t>
            </a:r>
            <a:endParaRPr lang="en-US" sz="1500" dirty="0">
              <a:solidFill>
                <a:srgbClr val="F9E7A8"/>
              </a:solidFill>
              <a:effectLst>
                <a:glow rad="127000">
                  <a:schemeClr val="tx1"/>
                </a:glow>
              </a:effectLst>
              <a:latin typeface="ModaerneHeavy" pitchFamily="2" charset="0"/>
            </a:endParaRPr>
          </a:p>
          <a:p>
            <a:pPr algn="ctr"/>
            <a:r>
              <a:rPr lang="es-PE" sz="1500" dirty="0">
                <a:solidFill>
                  <a:srgbClr val="F9E7A8"/>
                </a:solidFill>
                <a:effectLst>
                  <a:glow rad="127000">
                    <a:schemeClr val="tx1"/>
                  </a:glow>
                </a:effectLst>
                <a:latin typeface="ModaerneHeavy" pitchFamily="2" charset="0"/>
              </a:rPr>
              <a:t>A – 11 Distrito Gregorio</a:t>
            </a:r>
          </a:p>
          <a:p>
            <a:pPr algn="ctr"/>
            <a:r>
              <a:rPr lang="es-PE" sz="1500" dirty="0" err="1">
                <a:solidFill>
                  <a:srgbClr val="F9E7A8"/>
                </a:solidFill>
                <a:effectLst>
                  <a:glow rad="127000">
                    <a:schemeClr val="tx1"/>
                  </a:glow>
                </a:effectLst>
                <a:latin typeface="ModaerneHeavy" pitchFamily="2" charset="0"/>
              </a:rPr>
              <a:t>Albarracin</a:t>
            </a:r>
            <a:r>
              <a:rPr lang="es-PE" sz="1500" dirty="0">
                <a:solidFill>
                  <a:srgbClr val="F9E7A8"/>
                </a:solidFill>
                <a:effectLst>
                  <a:glow rad="127000">
                    <a:schemeClr val="tx1"/>
                  </a:glow>
                </a:effectLst>
                <a:latin typeface="ModaerneHeavy" pitchFamily="2" charset="0"/>
              </a:rPr>
              <a:t>.</a:t>
            </a:r>
            <a:endParaRPr lang="en-US" sz="1500" dirty="0">
              <a:solidFill>
                <a:srgbClr val="F9E7A8"/>
              </a:solidFill>
              <a:effectLst>
                <a:glow rad="127000">
                  <a:schemeClr val="tx1"/>
                </a:glow>
              </a:effectLst>
              <a:latin typeface="ModaerneHeavy" pitchFamily="2" charset="0"/>
            </a:endParaRPr>
          </a:p>
        </p:txBody>
      </p:sp>
      <p:sp>
        <p:nvSpPr>
          <p:cNvPr id="23" name="Bonifiesta.com"/>
          <p:cNvSpPr txBox="1"/>
          <p:nvPr/>
        </p:nvSpPr>
        <p:spPr>
          <a:xfrm>
            <a:off x="1470913" y="6099691"/>
            <a:ext cx="181652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err="1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  <a:latin typeface="ModaerneHeavy" pitchFamily="2" charset="0"/>
              </a:rPr>
              <a:t>Confirmar</a:t>
            </a:r>
            <a:r>
              <a:rPr lang="en-US" sz="1500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  <a:latin typeface="ModaerneHeavy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  <a:latin typeface="ModaerneHeavy" pitchFamily="2" charset="0"/>
              </a:rPr>
              <a:t>Asistencia</a:t>
            </a:r>
            <a:endParaRPr lang="en-US" sz="1500" dirty="0">
              <a:solidFill>
                <a:schemeClr val="bg1"/>
              </a:solidFill>
              <a:effectLst>
                <a:glow rad="152400">
                  <a:schemeClr val="tx1"/>
                </a:glow>
              </a:effectLst>
              <a:latin typeface="ModaerneHeavy" pitchFamily="2" charset="0"/>
            </a:endParaRPr>
          </a:p>
        </p:txBody>
      </p:sp>
      <p:sp>
        <p:nvSpPr>
          <p:cNvPr id="25" name="Bonifiesta.com"/>
          <p:cNvSpPr txBox="1"/>
          <p:nvPr/>
        </p:nvSpPr>
        <p:spPr>
          <a:xfrm>
            <a:off x="1755612" y="6413901"/>
            <a:ext cx="135806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ModaerneHeavy" pitchFamily="2" charset="0"/>
              </a:rPr>
              <a:t>+51952866806</a:t>
            </a:r>
          </a:p>
        </p:txBody>
      </p:sp>
      <p:sp>
        <p:nvSpPr>
          <p:cNvPr id="26" name="Bonifiesta.com"/>
          <p:cNvSpPr txBox="1"/>
          <p:nvPr/>
        </p:nvSpPr>
        <p:spPr>
          <a:xfrm>
            <a:off x="983106" y="4635040"/>
            <a:ext cx="2932213" cy="43088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PE" sz="2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ModaerneHeavy" pitchFamily="2" charset="0"/>
              </a:rPr>
              <a:t>Sábado 6 de Diciembre</a:t>
            </a:r>
            <a:endParaRPr lang="en-US" sz="22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ModaerneHeavy" pitchFamily="2" charset="0"/>
            </a:endParaRPr>
          </a:p>
        </p:txBody>
      </p:sp>
      <p:sp>
        <p:nvSpPr>
          <p:cNvPr id="27" name="Bonifiesta.com"/>
          <p:cNvSpPr txBox="1"/>
          <p:nvPr/>
        </p:nvSpPr>
        <p:spPr>
          <a:xfrm>
            <a:off x="1446851" y="5006046"/>
            <a:ext cx="1946367" cy="43088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PE" sz="2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ModaerneHeavy" pitchFamily="2" charset="0"/>
              </a:rPr>
              <a:t>Hora: 6:00 pm.</a:t>
            </a:r>
            <a:endParaRPr lang="en-US" sz="22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ModaerneHeavy" pitchFamily="2" charset="0"/>
            </a:endParaRPr>
          </a:p>
        </p:txBody>
      </p:sp>
      <p:sp>
        <p:nvSpPr>
          <p:cNvPr id="12" name="Bonifiesta.com"/>
          <p:cNvSpPr txBox="1"/>
          <p:nvPr/>
        </p:nvSpPr>
        <p:spPr>
          <a:xfrm>
            <a:off x="3489453" y="20833"/>
            <a:ext cx="15655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n-US" sz="12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858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33</Words>
  <Application>Microsoft Office PowerPoint</Application>
  <PresentationFormat>Personalizado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ModaerneHeavy</vt:lpstr>
      <vt:lpstr>Calibri</vt:lpstr>
      <vt:lpstr>Han Solo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Flash</cp:keywords>
  <cp:lastModifiedBy>MEGAIDEA</cp:lastModifiedBy>
  <cp:revision>28</cp:revision>
  <dcterms:created xsi:type="dcterms:W3CDTF">2019-10-31T20:04:10Z</dcterms:created>
  <dcterms:modified xsi:type="dcterms:W3CDTF">2023-03-31T02:16:42Z</dcterms:modified>
</cp:coreProperties>
</file>