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8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308"/>
    <a:srgbClr val="F4B316"/>
    <a:srgbClr val="00768F"/>
    <a:srgbClr val="FADB51"/>
    <a:srgbClr val="5ABFB0"/>
    <a:srgbClr val="45A0A8"/>
    <a:srgbClr val="11ADE5"/>
    <a:srgbClr val="004B88"/>
    <a:srgbClr val="33BEF0"/>
    <a:srgbClr val="77C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3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33" indent="0" algn="ctr">
              <a:buNone/>
              <a:defRPr sz="1653"/>
            </a:lvl2pPr>
            <a:lvl3pPr marL="755866" indent="0" algn="ctr">
              <a:buNone/>
              <a:defRPr sz="1487"/>
            </a:lvl3pPr>
            <a:lvl4pPr marL="1133799" indent="0" algn="ctr">
              <a:buNone/>
              <a:defRPr sz="1323"/>
            </a:lvl4pPr>
            <a:lvl5pPr marL="1511732" indent="0" algn="ctr">
              <a:buNone/>
              <a:defRPr sz="1323"/>
            </a:lvl5pPr>
            <a:lvl6pPr marL="1889665" indent="0" algn="ctr">
              <a:buNone/>
              <a:defRPr sz="1323"/>
            </a:lvl6pPr>
            <a:lvl7pPr marL="2267598" indent="0" algn="ctr">
              <a:buNone/>
              <a:defRPr sz="1323"/>
            </a:lvl7pPr>
            <a:lvl8pPr marL="2645532" indent="0" algn="ctr">
              <a:buNone/>
              <a:defRPr sz="1323"/>
            </a:lvl8pPr>
            <a:lvl9pPr marL="3023465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4" y="555802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55802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4"/>
            <a:ext cx="6520220" cy="434250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3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866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3pPr>
            <a:lvl4pPr marL="11337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7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6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5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4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8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779008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5"/>
            <a:ext cx="6520220" cy="2017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5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33" indent="0">
              <a:buNone/>
              <a:defRPr sz="1653" b="1"/>
            </a:lvl2pPr>
            <a:lvl3pPr marL="755866" indent="0">
              <a:buNone/>
              <a:defRPr sz="1487" b="1"/>
            </a:lvl3pPr>
            <a:lvl4pPr marL="1133799" indent="0">
              <a:buNone/>
              <a:defRPr sz="1323" b="1"/>
            </a:lvl4pPr>
            <a:lvl5pPr marL="1511732" indent="0">
              <a:buNone/>
              <a:defRPr sz="1323" b="1"/>
            </a:lvl5pPr>
            <a:lvl6pPr marL="1889665" indent="0">
              <a:buNone/>
              <a:defRPr sz="1323" b="1"/>
            </a:lvl6pPr>
            <a:lvl7pPr marL="2267598" indent="0">
              <a:buNone/>
              <a:defRPr sz="1323" b="1"/>
            </a:lvl7pPr>
            <a:lvl8pPr marL="2645532" indent="0">
              <a:buNone/>
              <a:defRPr sz="1323" b="1"/>
            </a:lvl8pPr>
            <a:lvl9pPr marL="3023465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0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559105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33" indent="0">
              <a:buNone/>
              <a:defRPr sz="1653" b="1"/>
            </a:lvl2pPr>
            <a:lvl3pPr marL="755866" indent="0">
              <a:buNone/>
              <a:defRPr sz="1487" b="1"/>
            </a:lvl3pPr>
            <a:lvl4pPr marL="1133799" indent="0">
              <a:buNone/>
              <a:defRPr sz="1323" b="1"/>
            </a:lvl4pPr>
            <a:lvl5pPr marL="1511732" indent="0">
              <a:buNone/>
              <a:defRPr sz="1323" b="1"/>
            </a:lvl5pPr>
            <a:lvl6pPr marL="1889665" indent="0">
              <a:buNone/>
              <a:defRPr sz="1323" b="1"/>
            </a:lvl6pPr>
            <a:lvl7pPr marL="2267598" indent="0">
              <a:buNone/>
              <a:defRPr sz="1323" b="1"/>
            </a:lvl7pPr>
            <a:lvl8pPr marL="2645532" indent="0">
              <a:buNone/>
              <a:defRPr sz="1323" b="1"/>
            </a:lvl8pPr>
            <a:lvl9pPr marL="3023465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813280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59"/>
            <a:ext cx="2438192" cy="243586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8" y="1503084"/>
            <a:ext cx="3827085" cy="7418740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19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33" indent="0">
              <a:buNone/>
              <a:defRPr sz="1157"/>
            </a:lvl2pPr>
            <a:lvl3pPr marL="755866" indent="0">
              <a:buNone/>
              <a:defRPr sz="991"/>
            </a:lvl3pPr>
            <a:lvl4pPr marL="1133799" indent="0">
              <a:buNone/>
              <a:defRPr sz="827"/>
            </a:lvl4pPr>
            <a:lvl5pPr marL="1511732" indent="0">
              <a:buNone/>
              <a:defRPr sz="827"/>
            </a:lvl5pPr>
            <a:lvl6pPr marL="1889665" indent="0">
              <a:buNone/>
              <a:defRPr sz="827"/>
            </a:lvl6pPr>
            <a:lvl7pPr marL="2267598" indent="0">
              <a:buNone/>
              <a:defRPr sz="827"/>
            </a:lvl7pPr>
            <a:lvl8pPr marL="2645532" indent="0">
              <a:buNone/>
              <a:defRPr sz="827"/>
            </a:lvl8pPr>
            <a:lvl9pPr marL="3023465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59"/>
            <a:ext cx="2438192" cy="243586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8" y="1503084"/>
            <a:ext cx="3827085" cy="7418740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933" indent="0">
              <a:buNone/>
              <a:defRPr sz="2314"/>
            </a:lvl2pPr>
            <a:lvl3pPr marL="755866" indent="0">
              <a:buNone/>
              <a:defRPr sz="1984"/>
            </a:lvl3pPr>
            <a:lvl4pPr marL="1133799" indent="0">
              <a:buNone/>
              <a:defRPr sz="1653"/>
            </a:lvl4pPr>
            <a:lvl5pPr marL="1511732" indent="0">
              <a:buNone/>
              <a:defRPr sz="1653"/>
            </a:lvl5pPr>
            <a:lvl6pPr marL="1889665" indent="0">
              <a:buNone/>
              <a:defRPr sz="1653"/>
            </a:lvl6pPr>
            <a:lvl7pPr marL="2267598" indent="0">
              <a:buNone/>
              <a:defRPr sz="1653"/>
            </a:lvl7pPr>
            <a:lvl8pPr marL="2645532" indent="0">
              <a:buNone/>
              <a:defRPr sz="1653"/>
            </a:lvl8pPr>
            <a:lvl9pPr marL="3023465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19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33" indent="0">
              <a:buNone/>
              <a:defRPr sz="1157"/>
            </a:lvl2pPr>
            <a:lvl3pPr marL="755866" indent="0">
              <a:buNone/>
              <a:defRPr sz="991"/>
            </a:lvl3pPr>
            <a:lvl4pPr marL="1133799" indent="0">
              <a:buNone/>
              <a:defRPr sz="827"/>
            </a:lvl4pPr>
            <a:lvl5pPr marL="1511732" indent="0">
              <a:buNone/>
              <a:defRPr sz="827"/>
            </a:lvl5pPr>
            <a:lvl6pPr marL="1889665" indent="0">
              <a:buNone/>
              <a:defRPr sz="827"/>
            </a:lvl6pPr>
            <a:lvl7pPr marL="2267598" indent="0">
              <a:buNone/>
              <a:defRPr sz="827"/>
            </a:lvl7pPr>
            <a:lvl8pPr marL="2645532" indent="0">
              <a:buNone/>
              <a:defRPr sz="827"/>
            </a:lvl8pPr>
            <a:lvl9pPr marL="3023465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5"/>
            <a:ext cx="6520220" cy="201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8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9" y="9675781"/>
            <a:ext cx="1700927" cy="55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1"/>
            <a:ext cx="2551390" cy="55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675781"/>
            <a:ext cx="1700927" cy="55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866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66" indent="-188966" algn="l" defTabSz="75586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899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832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765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4pPr>
      <a:lvl5pPr marL="1700700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5pPr>
      <a:lvl6pPr marL="2078633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6pPr>
      <a:lvl7pPr marL="2456564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7pPr>
      <a:lvl8pPr marL="2834497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8pPr>
      <a:lvl9pPr marL="3212432" indent="-188966" algn="l" defTabSz="75586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1pPr>
      <a:lvl2pPr marL="377933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2pPr>
      <a:lvl3pPr marL="755866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3pPr>
      <a:lvl4pPr marL="1133799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4pPr>
      <a:lvl5pPr marL="1511732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5pPr>
      <a:lvl6pPr marL="1889665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6pPr>
      <a:lvl7pPr marL="2267598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7pPr>
      <a:lvl8pPr marL="2645532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8pPr>
      <a:lvl9pPr marL="3023465" algn="l" defTabSz="755866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Megaidea.net" descr="https://www.megaidea.net/wp-content/uploads/2019/04/Marco_Megaidea-Amarillo-Fue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3" y="907202"/>
            <a:ext cx="6057589" cy="79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egaidea.net" descr="https://www.megaidea.net/wp-content/uploads/2019/04/marco-negro-amaril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1" y="1047404"/>
            <a:ext cx="5794006" cy="764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" b="4484"/>
          <a:stretch/>
        </p:blipFill>
        <p:spPr>
          <a:xfrm>
            <a:off x="-1701117" y="2958155"/>
            <a:ext cx="4497152" cy="7539052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8382" y="689946"/>
            <a:ext cx="2685143" cy="5826404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72" y="5810817"/>
            <a:ext cx="4111395" cy="4111395"/>
          </a:xfrm>
          <a:prstGeom prst="rect">
            <a:avLst/>
          </a:prstGeom>
        </p:spPr>
      </p:pic>
      <p:sp>
        <p:nvSpPr>
          <p:cNvPr id="21" name="Megaidea.net"/>
          <p:cNvSpPr txBox="1"/>
          <p:nvPr/>
        </p:nvSpPr>
        <p:spPr>
          <a:xfrm>
            <a:off x="1304718" y="1766428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45A0A8"/>
                </a:solidFill>
                <a:latin typeface="Fontdiner Rob" panose="00000400000000000000" pitchFamily="2" charset="0"/>
              </a:rPr>
              <a:t>ELIZABETH</a:t>
            </a:r>
            <a:endParaRPr lang="es-PE" sz="6000" dirty="0">
              <a:solidFill>
                <a:srgbClr val="45A0A8"/>
              </a:solidFill>
              <a:latin typeface="Fontdiner Rob" panose="00000400000000000000" pitchFamily="2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2047029" y="5190624"/>
            <a:ext cx="3627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FADB51"/>
                </a:solidFill>
                <a:latin typeface="Glowworm Rob" panose="020F0804020102020204" pitchFamily="34" charset="0"/>
              </a:rPr>
              <a:t>Te espero el día </a:t>
            </a:r>
            <a:r>
              <a:rPr lang="es-PE" sz="2200" dirty="0">
                <a:solidFill>
                  <a:srgbClr val="FADB51"/>
                </a:solidFill>
                <a:latin typeface="Glowworm Rob" panose="020F0804020102020204" pitchFamily="34" charset="0"/>
              </a:rPr>
              <a:t>J</a:t>
            </a:r>
            <a:r>
              <a:rPr lang="es-PE" sz="2200" dirty="0" smtClean="0">
                <a:solidFill>
                  <a:srgbClr val="FADB51"/>
                </a:solidFill>
                <a:latin typeface="Glowworm Rob" panose="020F0804020102020204" pitchFamily="34" charset="0"/>
              </a:rPr>
              <a:t>ueves   7  de Enero a las 5:00pm en el Local Comunal  Pocollay</a:t>
            </a:r>
            <a:endParaRPr lang="es-PE" sz="2200" dirty="0">
              <a:solidFill>
                <a:srgbClr val="FADB51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1325683" y="2697097"/>
            <a:ext cx="490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ADB51"/>
                </a:solidFill>
                <a:latin typeface="Glowworm Rob" panose="020F0804020102020204" pitchFamily="34" charset="0"/>
              </a:rPr>
              <a:t>Cumple </a:t>
            </a:r>
            <a:r>
              <a:rPr lang="es-PE" sz="4800" dirty="0">
                <a:solidFill>
                  <a:srgbClr val="FADB51"/>
                </a:solidFill>
                <a:latin typeface="Glowworm Rob" panose="020F0804020102020204" pitchFamily="34" charset="0"/>
              </a:rPr>
              <a:t>6</a:t>
            </a:r>
            <a:r>
              <a:rPr lang="es-PE" sz="4800" dirty="0" smtClean="0">
                <a:solidFill>
                  <a:srgbClr val="FADB51"/>
                </a:solidFill>
                <a:latin typeface="Glowworm Rob" panose="020F0804020102020204" pitchFamily="34" charset="0"/>
              </a:rPr>
              <a:t> </a:t>
            </a:r>
            <a:endParaRPr lang="es-PE" sz="4800" dirty="0">
              <a:solidFill>
                <a:srgbClr val="FADB51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1963435" y="3712760"/>
            <a:ext cx="363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5ABFB0"/>
                </a:solidFill>
                <a:latin typeface="Glowworm Rob" panose="020F0804020102020204" pitchFamily="34" charset="0"/>
              </a:rPr>
              <a:t>¡Ven a festejar conmigo, sera un dia lleno de sorpresas! </a:t>
            </a:r>
            <a:endParaRPr lang="es-PE" sz="2400" dirty="0">
              <a:solidFill>
                <a:srgbClr val="5ABFB0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1406517" y="7011141"/>
            <a:ext cx="4908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FADB51"/>
                </a:solidFill>
                <a:latin typeface="Glowworm Rob" panose="020F0804020102020204" pitchFamily="34" charset="0"/>
              </a:rPr>
              <a:t>No faltes…!!!</a:t>
            </a:r>
            <a:endParaRPr lang="es-PE" sz="4000" dirty="0">
              <a:solidFill>
                <a:srgbClr val="FADB51"/>
              </a:solidFill>
              <a:latin typeface="Glowworm Rob" panose="020F0804020102020204" pitchFamily="34" charset="0"/>
            </a:endParaRPr>
          </a:p>
        </p:txBody>
      </p:sp>
      <p:sp>
        <p:nvSpPr>
          <p:cNvPr id="26" name="Megaidea.net"/>
          <p:cNvSpPr txBox="1"/>
          <p:nvPr/>
        </p:nvSpPr>
        <p:spPr>
          <a:xfrm>
            <a:off x="1243893" y="9525491"/>
            <a:ext cx="5030582" cy="4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99" b="1" dirty="0">
                <a:solidFill>
                  <a:srgbClr val="B48308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4160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36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Frozen Fever</cp:keywords>
  <cp:lastModifiedBy>MEGAIDEA</cp:lastModifiedBy>
  <cp:revision>61</cp:revision>
  <dcterms:created xsi:type="dcterms:W3CDTF">2021-06-28T21:23:27Z</dcterms:created>
  <dcterms:modified xsi:type="dcterms:W3CDTF">2023-03-26T19:42:49Z</dcterms:modified>
</cp:coreProperties>
</file>