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0439400" cy="7559675"/>
  <p:notesSz cx="6858000" cy="9144000"/>
  <p:embeddedFontLst>
    <p:embeddedFont>
      <p:font typeface="Fontdiner Rob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F63"/>
    <a:srgbClr val="A69FEB"/>
    <a:srgbClr val="538874"/>
    <a:srgbClr val="F39DB0"/>
    <a:srgbClr val="E00A7C"/>
    <a:srgbClr val="DE4D69"/>
    <a:srgbClr val="E9899C"/>
    <a:srgbClr val="EFA0A6"/>
    <a:srgbClr val="CB485A"/>
    <a:srgbClr val="ED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501" autoAdjust="0"/>
  </p:normalViewPr>
  <p:slideViewPr>
    <p:cSldViewPr snapToGrid="0">
      <p:cViewPr varScale="1">
        <p:scale>
          <a:sx n="80" d="100"/>
          <a:sy n="80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0BB3-0D9C-4D51-980A-E4D8D3AB0592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B46E-1B9B-4D06-8608-108E2EE259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3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www.megaidea.net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B46E-1B9B-4D06-8608-108E2EE259F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3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39" y="631767"/>
            <a:ext cx="6168043" cy="61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602" y="-108727"/>
            <a:ext cx="5752408" cy="7668402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2023" y="5303519"/>
            <a:ext cx="2598391" cy="2598391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4598987" y="1337704"/>
            <a:ext cx="5249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dirty="0" smtClean="0">
                <a:solidFill>
                  <a:srgbClr val="84AF63"/>
                </a:solidFill>
                <a:latin typeface="Fontdiner Rob" panose="00000400000000000000" pitchFamily="2" charset="0"/>
              </a:rPr>
              <a:t>LUPITA</a:t>
            </a:r>
            <a:endParaRPr lang="es-PE" sz="7200" dirty="0">
              <a:solidFill>
                <a:srgbClr val="84AF63"/>
              </a:solidFill>
              <a:latin typeface="Fontdiner Rob" panose="00000400000000000000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542851" y="2627720"/>
            <a:ext cx="524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538874"/>
                </a:solidFill>
                <a:latin typeface="Poetsen One" panose="020108030300000D0203" pitchFamily="2" charset="0"/>
              </a:rPr>
              <a:t>MIS 5 AÑITOS</a:t>
            </a:r>
            <a:endParaRPr lang="es-PE" sz="4000" dirty="0">
              <a:solidFill>
                <a:srgbClr val="538874"/>
              </a:solidFill>
              <a:latin typeface="Poetsen One" panose="020108030300000D0203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642608" y="3425294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A69FEB"/>
                </a:solidFill>
                <a:latin typeface="Poetsen One" panose="020108030300000D0203" pitchFamily="2" charset="0"/>
              </a:rPr>
              <a:t>Ven a festejar conmigo </a:t>
            </a:r>
            <a:endParaRPr lang="es-PE" sz="3000" dirty="0">
              <a:solidFill>
                <a:srgbClr val="A69FEB"/>
              </a:solidFill>
              <a:latin typeface="Poetsen One" panose="020108030300000D0203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4029484" y="4208672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84AF63"/>
                </a:solidFill>
                <a:latin typeface="Poetsen One" panose="020108030300000D0203" pitchFamily="2" charset="0"/>
              </a:rPr>
              <a:t>Dia: Domingo 13 de Marzo </a:t>
            </a: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etsen One" panose="020108030300000D0203" pitchFamily="2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etsen One" panose="020108030300000D0203" pitchFamily="2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84AF63"/>
                </a:solidFill>
                <a:latin typeface="Poetsen One" panose="020108030300000D0203" pitchFamily="2" charset="0"/>
              </a:rPr>
              <a:t>#250</a:t>
            </a:r>
            <a:endParaRPr lang="es-PE" sz="2500" dirty="0">
              <a:solidFill>
                <a:srgbClr val="84AF63"/>
              </a:solidFill>
              <a:latin typeface="Poetsen One" panose="020108030300000D0203" pitchFamily="2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2638602" y="7103165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84AF6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84AF6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8803597" y="759839"/>
            <a:ext cx="1687066" cy="3556387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3969056" y="759839"/>
            <a:ext cx="1687066" cy="35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28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Calibri</vt:lpstr>
      <vt:lpstr>Poetsen One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la Princesa y el sapo</cp:keywords>
  <cp:lastModifiedBy>MEGAIDEA</cp:lastModifiedBy>
  <cp:revision>39</cp:revision>
  <dcterms:created xsi:type="dcterms:W3CDTF">2021-06-07T20:15:11Z</dcterms:created>
  <dcterms:modified xsi:type="dcterms:W3CDTF">2023-03-24T16:29:55Z</dcterms:modified>
</cp:coreProperties>
</file>