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7199313" cy="5400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aw Robnei" pitchFamily="50" charset="0"/>
      <p:regular r:id="rId8"/>
    </p:embeddedFont>
    <p:embeddedFont>
      <p:font typeface="Elmshorn" panose="00000400000000000000" pitchFamily="2" charset="0"/>
      <p:regular r:id="rId9"/>
    </p:embeddedFont>
    <p:embeddedFont>
      <p:font typeface="Poetsen One" panose="020108030300000D0203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111" d="100"/>
          <a:sy n="111" d="100"/>
        </p:scale>
        <p:origin x="19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DFB4-C93D-4CEC-87E3-AD73B0A47D8E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7EDA6-288F-42F4-995D-E5E9E21F7F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467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baseline="0" smtClean="0"/>
              <a:t>www.megaidea.net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7EDA6-288F-42F4-995D-E5E9E21F7F74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107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83861"/>
            <a:ext cx="6119416" cy="188023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836605"/>
            <a:ext cx="539948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02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225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87536"/>
            <a:ext cx="1552352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87536"/>
            <a:ext cx="4567064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358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59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46420"/>
            <a:ext cx="6209407" cy="224653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614203"/>
            <a:ext cx="6209407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415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868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87537"/>
            <a:ext cx="6209407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23916"/>
            <a:ext cx="3045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972747"/>
            <a:ext cx="3045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3060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3060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150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433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891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77598"/>
            <a:ext cx="3644652" cy="383798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676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77598"/>
            <a:ext cx="3644652" cy="383798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794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7537"/>
            <a:ext cx="6209407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37680"/>
            <a:ext cx="6209407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891A-2DBA-48A2-9967-3C20B3FA3ADB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005627"/>
            <a:ext cx="242976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8C7A-1A65-44E7-B9F2-B95ECEB18694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41567" y="392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38603" y="6284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29631" y="1722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40445" y="1836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961" y="36617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90" y="378941"/>
            <a:ext cx="3585612" cy="4791075"/>
          </a:xfrm>
          <a:prstGeom prst="rect">
            <a:avLst/>
          </a:prstGeom>
        </p:spPr>
      </p:pic>
      <p:pic>
        <p:nvPicPr>
          <p:cNvPr id="1034" name="megaidea.net" descr="https://www.megaidea.net/wp-content/uploads/2023/01/tela-de-arana-02-1024x879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9682" y="-100254"/>
            <a:ext cx="3757665" cy="32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megaidea.net" descr="https://www.megaidea.net/wp-content/uploads/2023/01/spider-02-869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83" y="3913122"/>
            <a:ext cx="1245655" cy="14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egaidea.net" descr="https://www.megaidea.net/wp-content/uploads/2023/01/tela-de-arana-02-1024x879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588123" y="-100254"/>
            <a:ext cx="3757665" cy="32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megaidea.net" descr="https://www.megaidea.net/wp-content/uploads/2023/01/Merlina-Addams-Wednesday-02-593x102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5" y="190417"/>
            <a:ext cx="3029240" cy="52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egaidea.Net"/>
          <p:cNvSpPr txBox="1"/>
          <p:nvPr/>
        </p:nvSpPr>
        <p:spPr>
          <a:xfrm>
            <a:off x="3188460" y="1033500"/>
            <a:ext cx="4037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BE9C43"/>
                </a:solidFill>
                <a:effectLst/>
                <a:latin typeface="Paw Robnei" pitchFamily="50" charset="0"/>
                <a:ea typeface="Elmshorn" panose="00000400000000000000" pitchFamily="2" charset="0"/>
              </a:rPr>
              <a:t>Te invito a </a:t>
            </a:r>
          </a:p>
          <a:p>
            <a:pPr algn="ctr"/>
            <a:r>
              <a:rPr lang="es-PE" sz="2400" dirty="0" smtClean="0">
                <a:solidFill>
                  <a:srgbClr val="BE9C43"/>
                </a:solidFill>
                <a:effectLst/>
                <a:latin typeface="Paw Robnei" pitchFamily="50" charset="0"/>
                <a:ea typeface="Elmshorn" panose="00000400000000000000" pitchFamily="2" charset="0"/>
              </a:rPr>
              <a:t>mi Cumpleaños..!!!</a:t>
            </a:r>
            <a:endParaRPr lang="es-PE" sz="2400" dirty="0">
              <a:solidFill>
                <a:srgbClr val="BE9C43"/>
              </a:solidFill>
              <a:effectLst/>
              <a:latin typeface="Paw Robnei" pitchFamily="50" charset="0"/>
              <a:ea typeface="Elmshorn" panose="00000400000000000000" pitchFamily="2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3499884" y="1921851"/>
            <a:ext cx="34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/>
                <a:latin typeface="Paw Robnei" pitchFamily="50" charset="0"/>
              </a:rPr>
              <a:t>MARTES 31</a:t>
            </a:r>
            <a:endParaRPr lang="es-PE" sz="4000" dirty="0">
              <a:solidFill>
                <a:schemeClr val="bg1"/>
              </a:solidFill>
              <a:effectLst/>
              <a:latin typeface="Paw Robnei" pitchFamily="50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3877683" y="3076829"/>
            <a:ext cx="26988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BE9C43"/>
                </a:solidFill>
                <a:effectLst>
                  <a:glow rad="127000">
                    <a:schemeClr val="tx1"/>
                  </a:glow>
                </a:effectLst>
                <a:latin typeface="Paw Robnei" pitchFamily="50" charset="0"/>
              </a:rPr>
              <a:t>A LAS 16:30 </a:t>
            </a:r>
            <a:r>
              <a:rPr lang="es-PE" sz="2200" dirty="0">
                <a:solidFill>
                  <a:srgbClr val="BE9C43"/>
                </a:solidFill>
                <a:effectLst>
                  <a:glow rad="127000">
                    <a:schemeClr val="tx1"/>
                  </a:glow>
                </a:effectLst>
                <a:latin typeface="Paw Robnei" pitchFamily="50" charset="0"/>
              </a:rPr>
              <a:t>HRS. </a:t>
            </a:r>
          </a:p>
        </p:txBody>
      </p:sp>
      <p:sp>
        <p:nvSpPr>
          <p:cNvPr id="24" name="Megaidea.Net"/>
          <p:cNvSpPr txBox="1"/>
          <p:nvPr/>
        </p:nvSpPr>
        <p:spPr>
          <a:xfrm>
            <a:off x="3636882" y="3526145"/>
            <a:ext cx="3121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ln w="12700">
                  <a:noFill/>
                </a:ln>
                <a:solidFill>
                  <a:schemeClr val="bg1"/>
                </a:solidFill>
                <a:effectLst/>
                <a:latin typeface="Paw Robnei" pitchFamily="50" charset="0"/>
              </a:rPr>
              <a:t>En </a:t>
            </a:r>
            <a:r>
              <a:rPr lang="es-MX" sz="2200" dirty="0">
                <a:ln w="12700">
                  <a:noFill/>
                </a:ln>
                <a:solidFill>
                  <a:schemeClr val="bg1"/>
                </a:solidFill>
                <a:latin typeface="Paw Robnei" pitchFamily="50" charset="0"/>
              </a:rPr>
              <a:t>Salón City </a:t>
            </a:r>
            <a:r>
              <a:rPr lang="es-MX" sz="2200" dirty="0" err="1">
                <a:ln w="12700">
                  <a:noFill/>
                </a:ln>
                <a:solidFill>
                  <a:schemeClr val="bg1"/>
                </a:solidFill>
                <a:latin typeface="Paw Robnei" pitchFamily="50" charset="0"/>
              </a:rPr>
              <a:t>Jump</a:t>
            </a:r>
            <a:endParaRPr lang="es-PE" sz="2200" dirty="0">
              <a:ln w="12700">
                <a:noFill/>
              </a:ln>
              <a:solidFill>
                <a:schemeClr val="bg1"/>
              </a:solidFill>
              <a:effectLst/>
              <a:latin typeface="Paw Robnei" pitchFamily="50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3940699" y="2528884"/>
            <a:ext cx="2635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effectLst/>
                <a:latin typeface="Paw Robnei" pitchFamily="50" charset="0"/>
              </a:rPr>
              <a:t>de ENERO</a:t>
            </a:r>
            <a:endParaRPr lang="es-PE" sz="3000" dirty="0">
              <a:solidFill>
                <a:schemeClr val="bg1"/>
              </a:solidFill>
              <a:effectLst/>
              <a:latin typeface="Paw Robnei" pitchFamily="50" charset="0"/>
            </a:endParaRPr>
          </a:p>
        </p:txBody>
      </p:sp>
      <p:sp>
        <p:nvSpPr>
          <p:cNvPr id="26" name="Megaidea.Net"/>
          <p:cNvSpPr txBox="1"/>
          <p:nvPr/>
        </p:nvSpPr>
        <p:spPr>
          <a:xfrm>
            <a:off x="3636882" y="3913122"/>
            <a:ext cx="312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n w="12700">
                  <a:noFill/>
                </a:ln>
                <a:solidFill>
                  <a:schemeClr val="bg1"/>
                </a:solidFill>
                <a:latin typeface="Poetsen One" panose="020108030300000D0203" pitchFamily="2" charset="0"/>
              </a:rPr>
              <a:t>(Interior Zona Franca) </a:t>
            </a:r>
            <a:endParaRPr lang="es-PE" sz="1600" dirty="0">
              <a:ln w="12700">
                <a:noFill/>
              </a:ln>
              <a:solidFill>
                <a:schemeClr val="bg1"/>
              </a:solidFill>
              <a:effectLst/>
              <a:latin typeface="Poetsen One" panose="020108030300000D0203" pitchFamily="2" charset="0"/>
            </a:endParaRPr>
          </a:p>
        </p:txBody>
      </p:sp>
      <p:pic>
        <p:nvPicPr>
          <p:cNvPr id="27" name="megaidea.net" descr="https://www.megaidea.net/wp-content/uploads/2023/01/spider-02-869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0508">
            <a:off x="3074273" y="326567"/>
            <a:ext cx="1050132" cy="123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megaidea.net" descr="https://www.megaidea.net/wp-content/uploads/2023/01/dedos-merlina-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05" y="4098360"/>
            <a:ext cx="949325" cy="121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26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Paw Robnei</vt:lpstr>
      <vt:lpstr>Elmshorn</vt:lpstr>
      <vt:lpstr>Poetsen One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Merlina Addams</cp:keywords>
  <cp:lastModifiedBy>MEGAIDEA</cp:lastModifiedBy>
  <cp:revision>6</cp:revision>
  <dcterms:created xsi:type="dcterms:W3CDTF">2023-01-18T01:28:14Z</dcterms:created>
  <dcterms:modified xsi:type="dcterms:W3CDTF">2023-03-24T15:49:22Z</dcterms:modified>
</cp:coreProperties>
</file>