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7" r:id="rId2"/>
  </p:sldIdLst>
  <p:sldSz cx="4319588" cy="6840538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Porky's" panose="00000700000000000000" pitchFamily="2" charset="0"/>
      <p:bold r:id="rId7"/>
    </p:embeddedFont>
    <p:embeddedFont>
      <p:font typeface="OogieBoogie" panose="00000400000000000000" pitchFamily="2" charset="0"/>
      <p:regular r:id="rId8"/>
    </p:embeddedFont>
    <p:embeddedFont>
      <p:font typeface="Calibri Light" panose="020F0302020204030204" pitchFamily="34" charset="0"/>
      <p:regular r:id="rId9"/>
      <p:italic r:id="rId10"/>
    </p:embeddedFont>
  </p:embeddedFontLst>
  <p:defaultTextStyle>
    <a:defPPr>
      <a:defRPr lang="es-PE"/>
    </a:defPPr>
    <a:lvl1pPr marL="0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1pPr>
    <a:lvl2pPr marL="267828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2pPr>
    <a:lvl3pPr marL="535656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3pPr>
    <a:lvl4pPr marL="803483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4pPr>
    <a:lvl5pPr marL="1071311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5pPr>
    <a:lvl6pPr marL="1339139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6pPr>
    <a:lvl7pPr marL="1606967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7pPr>
    <a:lvl8pPr marL="1874794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8pPr>
    <a:lvl9pPr marL="2142622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166F"/>
    <a:srgbClr val="0099FF"/>
    <a:srgbClr val="00A76E"/>
    <a:srgbClr val="0CCEFF"/>
    <a:srgbClr val="ED41A7"/>
    <a:srgbClr val="F272D7"/>
    <a:srgbClr val="E31690"/>
    <a:srgbClr val="58C3B7"/>
    <a:srgbClr val="26CA9F"/>
    <a:srgbClr val="BD33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4" autoAdjust="0"/>
    <p:restoredTop sz="94660"/>
  </p:normalViewPr>
  <p:slideViewPr>
    <p:cSldViewPr snapToGrid="0">
      <p:cViewPr varScale="1">
        <p:scale>
          <a:sx n="92" d="100"/>
          <a:sy n="92" d="100"/>
        </p:scale>
        <p:origin x="28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969" y="1119505"/>
            <a:ext cx="3671650" cy="2381521"/>
          </a:xfrm>
        </p:spPr>
        <p:txBody>
          <a:bodyPr anchor="b"/>
          <a:lstStyle>
            <a:lvl1pPr algn="ctr"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49" y="3592866"/>
            <a:ext cx="3239691" cy="1651546"/>
          </a:xfrm>
        </p:spPr>
        <p:txBody>
          <a:bodyPr/>
          <a:lstStyle>
            <a:lvl1pPr marL="0" indent="0" algn="ctr">
              <a:buNone/>
              <a:defRPr sz="1134"/>
            </a:lvl1pPr>
            <a:lvl2pPr marL="215981" indent="0" algn="ctr">
              <a:buNone/>
              <a:defRPr sz="945"/>
            </a:lvl2pPr>
            <a:lvl3pPr marL="431963" indent="0" algn="ctr">
              <a:buNone/>
              <a:defRPr sz="850"/>
            </a:lvl3pPr>
            <a:lvl4pPr marL="647944" indent="0" algn="ctr">
              <a:buNone/>
              <a:defRPr sz="756"/>
            </a:lvl4pPr>
            <a:lvl5pPr marL="863925" indent="0" algn="ctr">
              <a:buNone/>
              <a:defRPr sz="756"/>
            </a:lvl5pPr>
            <a:lvl6pPr marL="1079906" indent="0" algn="ctr">
              <a:buNone/>
              <a:defRPr sz="756"/>
            </a:lvl6pPr>
            <a:lvl7pPr marL="1295888" indent="0" algn="ctr">
              <a:buNone/>
              <a:defRPr sz="756"/>
            </a:lvl7pPr>
            <a:lvl8pPr marL="1511869" indent="0" algn="ctr">
              <a:buNone/>
              <a:defRPr sz="756"/>
            </a:lvl8pPr>
            <a:lvl9pPr marL="1727850" indent="0" algn="ctr">
              <a:buNone/>
              <a:defRPr sz="75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9692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68474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1205" y="364195"/>
            <a:ext cx="931411" cy="579704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6972" y="364195"/>
            <a:ext cx="2740239" cy="579704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29824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46377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22" y="1705386"/>
            <a:ext cx="3725645" cy="2845473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22" y="4577779"/>
            <a:ext cx="3725645" cy="1496367"/>
          </a:xfrm>
        </p:spPr>
        <p:txBody>
          <a:bodyPr/>
          <a:lstStyle>
            <a:lvl1pPr marL="0" indent="0">
              <a:buNone/>
              <a:defRPr sz="1134">
                <a:solidFill>
                  <a:schemeClr val="tx1"/>
                </a:solidFill>
              </a:defRPr>
            </a:lvl1pPr>
            <a:lvl2pPr marL="215981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2pPr>
            <a:lvl3pPr marL="431963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3pPr>
            <a:lvl4pPr marL="647944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4pPr>
            <a:lvl5pPr marL="863925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5pPr>
            <a:lvl6pPr marL="1079906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6pPr>
            <a:lvl7pPr marL="1295888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7pPr>
            <a:lvl8pPr marL="1511869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8pPr>
            <a:lvl9pPr marL="1727850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02596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972" y="1820976"/>
            <a:ext cx="1835825" cy="434025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6791" y="1820976"/>
            <a:ext cx="1835825" cy="434025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76210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364197"/>
            <a:ext cx="3725645" cy="1322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535" y="1676882"/>
            <a:ext cx="1827388" cy="821814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535" y="2498697"/>
            <a:ext cx="1827388" cy="367520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6791" y="1676882"/>
            <a:ext cx="1836388" cy="821814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6791" y="2498697"/>
            <a:ext cx="1836388" cy="367520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77931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01538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80194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56036"/>
            <a:ext cx="1393180" cy="159612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388" y="984912"/>
            <a:ext cx="2186791" cy="4861216"/>
          </a:xfrm>
        </p:spPr>
        <p:txBody>
          <a:bodyPr/>
          <a:lstStyle>
            <a:lvl1pPr>
              <a:defRPr sz="1512"/>
            </a:lvl1pPr>
            <a:lvl2pPr>
              <a:defRPr sz="1323"/>
            </a:lvl2pPr>
            <a:lvl3pPr>
              <a:defRPr sz="1134"/>
            </a:lvl3pPr>
            <a:lvl4pPr>
              <a:defRPr sz="945"/>
            </a:lvl4pPr>
            <a:lvl5pPr>
              <a:defRPr sz="945"/>
            </a:lvl5pPr>
            <a:lvl6pPr>
              <a:defRPr sz="945"/>
            </a:lvl6pPr>
            <a:lvl7pPr>
              <a:defRPr sz="945"/>
            </a:lvl7pPr>
            <a:lvl8pPr>
              <a:defRPr sz="945"/>
            </a:lvl8pPr>
            <a:lvl9pPr>
              <a:defRPr sz="94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2052161"/>
            <a:ext cx="1393180" cy="380188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24144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56036"/>
            <a:ext cx="1393180" cy="159612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36388" y="984912"/>
            <a:ext cx="2186791" cy="4861216"/>
          </a:xfrm>
        </p:spPr>
        <p:txBody>
          <a:bodyPr anchor="t"/>
          <a:lstStyle>
            <a:lvl1pPr marL="0" indent="0">
              <a:buNone/>
              <a:defRPr sz="1512"/>
            </a:lvl1pPr>
            <a:lvl2pPr marL="215981" indent="0">
              <a:buNone/>
              <a:defRPr sz="1323"/>
            </a:lvl2pPr>
            <a:lvl3pPr marL="431963" indent="0">
              <a:buNone/>
              <a:defRPr sz="1134"/>
            </a:lvl3pPr>
            <a:lvl4pPr marL="647944" indent="0">
              <a:buNone/>
              <a:defRPr sz="945"/>
            </a:lvl4pPr>
            <a:lvl5pPr marL="863925" indent="0">
              <a:buNone/>
              <a:defRPr sz="945"/>
            </a:lvl5pPr>
            <a:lvl6pPr marL="1079906" indent="0">
              <a:buNone/>
              <a:defRPr sz="945"/>
            </a:lvl6pPr>
            <a:lvl7pPr marL="1295888" indent="0">
              <a:buNone/>
              <a:defRPr sz="945"/>
            </a:lvl7pPr>
            <a:lvl8pPr marL="1511869" indent="0">
              <a:buNone/>
              <a:defRPr sz="945"/>
            </a:lvl8pPr>
            <a:lvl9pPr marL="1727850" indent="0">
              <a:buNone/>
              <a:defRPr sz="945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2052161"/>
            <a:ext cx="1393180" cy="380188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05340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972" y="364197"/>
            <a:ext cx="3725645" cy="132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972" y="1820976"/>
            <a:ext cx="3725645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6972" y="6340167"/>
            <a:ext cx="971907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0864" y="6340167"/>
            <a:ext cx="145786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50709" y="6340167"/>
            <a:ext cx="971907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6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1963" rtl="0" eaLnBrk="1" latinLnBrk="0" hangingPunct="1">
        <a:lnSpc>
          <a:spcPct val="90000"/>
        </a:lnSpc>
        <a:spcBef>
          <a:spcPct val="0"/>
        </a:spcBef>
        <a:buNone/>
        <a:defRPr sz="20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91" indent="-107991" algn="l" defTabSz="43196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23972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39953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55934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971916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187897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403878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619860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835841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1pPr>
      <a:lvl2pPr marL="215981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63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47944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863925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06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295888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511869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72785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32476">
            <a:off x="261804" y="371329"/>
            <a:ext cx="1441607" cy="1532337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46" y="2102617"/>
            <a:ext cx="3846947" cy="4605338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389763" y="3464508"/>
            <a:ext cx="345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dirty="0" smtClean="0">
                <a:solidFill>
                  <a:schemeClr val="bg1"/>
                </a:solidFill>
                <a:effectLst>
                  <a:glow rad="292100">
                    <a:srgbClr val="00B0F0"/>
                  </a:glow>
                </a:effectLst>
                <a:latin typeface="Porky's" panose="00000700000000000000" pitchFamily="2" charset="0"/>
              </a:rPr>
              <a:t>Martes  7</a:t>
            </a:r>
          </a:p>
          <a:p>
            <a:pPr algn="ctr"/>
            <a:r>
              <a:rPr lang="es-PE" sz="3200" dirty="0" smtClean="0">
                <a:solidFill>
                  <a:schemeClr val="bg1"/>
                </a:solidFill>
                <a:effectLst>
                  <a:glow rad="292100">
                    <a:srgbClr val="00B0F0"/>
                  </a:glow>
                </a:effectLst>
                <a:latin typeface="Porky's" panose="00000700000000000000" pitchFamily="2" charset="0"/>
              </a:rPr>
              <a:t> de Julio</a:t>
            </a:r>
            <a:endParaRPr lang="es-PE" sz="3200" dirty="0">
              <a:solidFill>
                <a:schemeClr val="bg1"/>
              </a:solidFill>
              <a:effectLst>
                <a:glow rad="292100">
                  <a:srgbClr val="00B0F0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441249" y="4508744"/>
            <a:ext cx="345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dirty="0" smtClean="0">
                <a:solidFill>
                  <a:srgbClr val="0099FF"/>
                </a:solidFill>
                <a:effectLst>
                  <a:glow rad="101600">
                    <a:schemeClr val="bg1"/>
                  </a:glow>
                </a:effectLst>
                <a:latin typeface="Porky's" panose="00000700000000000000" pitchFamily="2" charset="0"/>
              </a:rPr>
              <a:t>A las 3:00 pm.</a:t>
            </a:r>
            <a:endParaRPr lang="es-PE" sz="2400" dirty="0">
              <a:solidFill>
                <a:srgbClr val="0099FF"/>
              </a:solidFill>
              <a:effectLst>
                <a:glow rad="101600">
                  <a:schemeClr val="bg1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44854" y="4987121"/>
            <a:ext cx="3212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800" dirty="0" smtClean="0">
                <a:ln w="12700">
                  <a:noFill/>
                </a:ln>
                <a:solidFill>
                  <a:srgbClr val="0099FF"/>
                </a:solidFill>
                <a:effectLst>
                  <a:glow rad="127000">
                    <a:schemeClr val="bg1"/>
                  </a:glow>
                </a:effectLst>
                <a:latin typeface="Porky's" panose="00000700000000000000" pitchFamily="2" charset="0"/>
              </a:rPr>
              <a:t>En Elvira </a:t>
            </a:r>
            <a:r>
              <a:rPr lang="es-PE" sz="1800" dirty="0">
                <a:ln w="12700">
                  <a:noFill/>
                </a:ln>
                <a:solidFill>
                  <a:srgbClr val="0099FF"/>
                </a:solidFill>
                <a:effectLst>
                  <a:glow rad="127000">
                    <a:schemeClr val="bg1"/>
                  </a:glow>
                </a:effectLst>
                <a:latin typeface="Porky's" panose="00000700000000000000" pitchFamily="2" charset="0"/>
              </a:rPr>
              <a:t>García y García </a:t>
            </a:r>
            <a:endParaRPr lang="es-PE" sz="1800" dirty="0" smtClean="0">
              <a:ln w="12700">
                <a:noFill/>
              </a:ln>
              <a:solidFill>
                <a:srgbClr val="0099FF"/>
              </a:solidFill>
              <a:effectLst>
                <a:glow rad="127000">
                  <a:schemeClr val="bg1"/>
                </a:glow>
              </a:effectLst>
              <a:latin typeface="Porky's" panose="00000700000000000000" pitchFamily="2" charset="0"/>
            </a:endParaRPr>
          </a:p>
          <a:p>
            <a:pPr algn="ctr"/>
            <a:r>
              <a:rPr lang="es-PE" sz="1800" dirty="0" smtClean="0">
                <a:ln w="12700">
                  <a:noFill/>
                </a:ln>
                <a:solidFill>
                  <a:srgbClr val="0099FF"/>
                </a:solidFill>
                <a:effectLst>
                  <a:glow rad="127000">
                    <a:schemeClr val="bg1"/>
                  </a:glow>
                </a:effectLst>
                <a:latin typeface="Porky's" panose="00000700000000000000" pitchFamily="2" charset="0"/>
              </a:rPr>
              <a:t>N° 611 - Las </a:t>
            </a:r>
            <a:r>
              <a:rPr lang="es-PE" sz="1800" dirty="0">
                <a:ln w="12700">
                  <a:noFill/>
                </a:ln>
                <a:solidFill>
                  <a:srgbClr val="0099FF"/>
                </a:solidFill>
                <a:effectLst>
                  <a:glow rad="127000">
                    <a:schemeClr val="bg1"/>
                  </a:glow>
                </a:effectLst>
                <a:latin typeface="Porky's" panose="00000700000000000000" pitchFamily="2" charset="0"/>
              </a:rPr>
              <a:t>quintanas</a:t>
            </a: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6007">
            <a:off x="2863397" y="621292"/>
            <a:ext cx="1083482" cy="1456931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363" y="59783"/>
            <a:ext cx="1451370" cy="1580257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507" y="5701575"/>
            <a:ext cx="1116647" cy="1092239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147513" y="2971205"/>
            <a:ext cx="403701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300" dirty="0" smtClean="0">
                <a:solidFill>
                  <a:schemeClr val="bg1"/>
                </a:solidFill>
                <a:effectLst>
                  <a:glow rad="292100">
                    <a:srgbClr val="0099FF"/>
                  </a:glow>
                </a:effectLst>
                <a:latin typeface="Porky's" panose="00000700000000000000" pitchFamily="2" charset="0"/>
              </a:rPr>
              <a:t>Te invito a mi Cumpleaños..!!!</a:t>
            </a:r>
            <a:endParaRPr lang="es-PE" sz="2300" dirty="0">
              <a:solidFill>
                <a:schemeClr val="bg1"/>
              </a:solidFill>
              <a:effectLst>
                <a:glow rad="292100">
                  <a:srgbClr val="0099FF"/>
                </a:glow>
              </a:effectLst>
              <a:latin typeface="Porky's" panose="00000700000000000000" pitchFamily="2" charset="0"/>
            </a:endParaRPr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620" y="4471072"/>
            <a:ext cx="738058" cy="1304111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127" y="3393854"/>
            <a:ext cx="625086" cy="1104496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0" y="4778495"/>
            <a:ext cx="738058" cy="1304111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92" y="3637637"/>
            <a:ext cx="625086" cy="1104496"/>
          </a:xfrm>
          <a:prstGeom prst="rect">
            <a:avLst/>
          </a:prstGeom>
        </p:spPr>
      </p:pic>
      <p:grpSp>
        <p:nvGrpSpPr>
          <p:cNvPr id="22" name="Grupo 21"/>
          <p:cNvGrpSpPr/>
          <p:nvPr/>
        </p:nvGrpSpPr>
        <p:grpSpPr>
          <a:xfrm>
            <a:off x="769842" y="1351592"/>
            <a:ext cx="2872887" cy="1589111"/>
            <a:chOff x="1993055" y="275088"/>
            <a:chExt cx="4781235" cy="2954650"/>
          </a:xfrm>
        </p:grpSpPr>
        <p:pic>
          <p:nvPicPr>
            <p:cNvPr id="24" name="Bonifiesta.com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055" y="960403"/>
              <a:ext cx="4781235" cy="2269335"/>
            </a:xfrm>
            <a:prstGeom prst="rect">
              <a:avLst/>
            </a:prstGeom>
          </p:spPr>
        </p:pic>
        <p:pic>
          <p:nvPicPr>
            <p:cNvPr id="25" name="Bonifiesta.com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835" y="275088"/>
              <a:ext cx="2598011" cy="2800453"/>
            </a:xfrm>
            <a:prstGeom prst="rect">
              <a:avLst/>
            </a:prstGeom>
          </p:spPr>
        </p:pic>
      </p:grpSp>
      <p:sp>
        <p:nvSpPr>
          <p:cNvPr id="26" name="Bonifiesta.com"/>
          <p:cNvSpPr txBox="1"/>
          <p:nvPr/>
        </p:nvSpPr>
        <p:spPr>
          <a:xfrm>
            <a:off x="1186502" y="1640040"/>
            <a:ext cx="203956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500" dirty="0" smtClean="0">
                <a:gradFill>
                  <a:gsLst>
                    <a:gs pos="5000">
                      <a:srgbClr val="FF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glow rad="152400">
                    <a:srgbClr val="28166F"/>
                  </a:glow>
                </a:effectLst>
                <a:latin typeface="OogieBoogie" panose="00000400000000000000" pitchFamily="2" charset="0"/>
              </a:rPr>
              <a:t>MATHIAS</a:t>
            </a:r>
            <a:endParaRPr lang="es-PE" sz="3500" dirty="0">
              <a:gradFill>
                <a:gsLst>
                  <a:gs pos="5000">
                    <a:srgbClr val="FFFF00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glow rad="152400">
                  <a:srgbClr val="28166F"/>
                </a:glow>
              </a:effectLst>
              <a:latin typeface="OogieBoogie" panose="00000400000000000000" pitchFamily="2" charset="0"/>
            </a:endParaRPr>
          </a:p>
        </p:txBody>
      </p:sp>
      <p:sp>
        <p:nvSpPr>
          <p:cNvPr id="33" name="Bonifiesta.com"/>
          <p:cNvSpPr txBox="1"/>
          <p:nvPr/>
        </p:nvSpPr>
        <p:spPr>
          <a:xfrm>
            <a:off x="1243734" y="2104681"/>
            <a:ext cx="17943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dirty="0" smtClean="0">
                <a:solidFill>
                  <a:srgbClr val="00A76E"/>
                </a:solidFill>
                <a:effectLst>
                  <a:glow rad="152400">
                    <a:srgbClr val="28166F"/>
                  </a:glow>
                </a:effectLst>
                <a:latin typeface="OogieBoogie" panose="00000400000000000000" pitchFamily="2" charset="0"/>
              </a:rPr>
              <a:t>ADRIAN</a:t>
            </a:r>
            <a:endParaRPr lang="es-PE" sz="3000" dirty="0">
              <a:solidFill>
                <a:srgbClr val="00A76E"/>
              </a:solidFill>
              <a:effectLst>
                <a:glow rad="152400">
                  <a:srgbClr val="28166F"/>
                </a:glow>
              </a:effectLst>
              <a:latin typeface="OogieBoogi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15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1635</TotalTime>
  <Words>29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Calibri</vt:lpstr>
      <vt:lpstr>Porky's</vt:lpstr>
      <vt:lpstr>Arial</vt:lpstr>
      <vt:lpstr>OogieBoogie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Bonifiesta.com</dc:creator>
  <cp:keywords>Mini Power Rockers</cp:keywords>
  <cp:lastModifiedBy>MEGAIDEA</cp:lastModifiedBy>
  <cp:revision>156</cp:revision>
  <dcterms:created xsi:type="dcterms:W3CDTF">2018-10-27T00:59:17Z</dcterms:created>
  <dcterms:modified xsi:type="dcterms:W3CDTF">2023-03-28T20:51:54Z</dcterms:modified>
</cp:coreProperties>
</file>