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7559675" cy="10439400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DC7"/>
    <a:srgbClr val="44D2EE"/>
    <a:srgbClr val="91E5F5"/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C6C-40B7-46F2-B48F-4B2E21612AB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132B-F1A6-4973-BE47-8D6395AF63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588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C6C-40B7-46F2-B48F-4B2E21612AB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132B-F1A6-4973-BE47-8D6395AF63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647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C6C-40B7-46F2-B48F-4B2E21612AB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132B-F1A6-4973-BE47-8D6395AF63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313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C6C-40B7-46F2-B48F-4B2E21612AB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132B-F1A6-4973-BE47-8D6395AF63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35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C6C-40B7-46F2-B48F-4B2E21612AB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132B-F1A6-4973-BE47-8D6395AF63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178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C6C-40B7-46F2-B48F-4B2E21612AB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132B-F1A6-4973-BE47-8D6395AF63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9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C6C-40B7-46F2-B48F-4B2E21612AB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132B-F1A6-4973-BE47-8D6395AF63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25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C6C-40B7-46F2-B48F-4B2E21612AB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132B-F1A6-4973-BE47-8D6395AF63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863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C6C-40B7-46F2-B48F-4B2E21612AB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132B-F1A6-4973-BE47-8D6395AF63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873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C6C-40B7-46F2-B48F-4B2E21612AB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132B-F1A6-4973-BE47-8D6395AF63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493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AC6C-40B7-46F2-B48F-4B2E21612AB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132B-F1A6-4973-BE47-8D6395AF63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31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AC6C-40B7-46F2-B48F-4B2E21612AB1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132B-F1A6-4973-BE47-8D6395AF634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144">
            <a:off x="6490580" y="2079466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Megaidea.net" descr="https://www.megaidea.net/wp-content/uploads/2019/04/Marco_Megaidea-Turquez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1" y="3358857"/>
            <a:ext cx="6517532" cy="662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15" y="7161353"/>
            <a:ext cx="2253070" cy="3056198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r="23219"/>
          <a:stretch/>
        </p:blipFill>
        <p:spPr>
          <a:xfrm rot="702483">
            <a:off x="1422806" y="1711903"/>
            <a:ext cx="4741484" cy="3449644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360880" y="3229785"/>
            <a:ext cx="2690778" cy="3869884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70" y="305441"/>
            <a:ext cx="5383391" cy="3921921"/>
          </a:xfrm>
          <a:prstGeom prst="rect">
            <a:avLst/>
          </a:prstGeom>
        </p:spPr>
      </p:pic>
      <p:sp>
        <p:nvSpPr>
          <p:cNvPr id="13" name="Megaidea.net"/>
          <p:cNvSpPr txBox="1"/>
          <p:nvPr/>
        </p:nvSpPr>
        <p:spPr>
          <a:xfrm>
            <a:off x="654963" y="4672968"/>
            <a:ext cx="6506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2987C1"/>
                </a:solidFill>
                <a:latin typeface="Glowworm" panose="020F0804020102020204" pitchFamily="34" charset="0"/>
              </a:rPr>
              <a:t>MIGUEL</a:t>
            </a:r>
          </a:p>
        </p:txBody>
      </p:sp>
      <p:sp>
        <p:nvSpPr>
          <p:cNvPr id="14" name="Megaidea.net"/>
          <p:cNvSpPr txBox="1"/>
          <p:nvPr/>
        </p:nvSpPr>
        <p:spPr>
          <a:xfrm>
            <a:off x="1453918" y="5556488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5E7DC7"/>
                </a:solidFill>
                <a:latin typeface="Glowworm Rob" panose="020F0804020102020204" pitchFamily="34" charset="0"/>
              </a:rPr>
              <a:t>CUMPLE 4 </a:t>
            </a:r>
            <a:endParaRPr lang="es-PE" sz="5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5E7DC7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1854065" y="6435280"/>
            <a:ext cx="4108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2987C1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2987C1"/>
              </a:solidFill>
              <a:latin typeface="Glowworm Rob" panose="020F0804020102020204" pitchFamily="34" charset="0"/>
            </a:endParaRPr>
          </a:p>
        </p:txBody>
      </p:sp>
      <p:sp>
        <p:nvSpPr>
          <p:cNvPr id="16" name="Megaidea.net"/>
          <p:cNvSpPr/>
          <p:nvPr/>
        </p:nvSpPr>
        <p:spPr>
          <a:xfrm>
            <a:off x="1888957" y="7596180"/>
            <a:ext cx="37111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300" dirty="0" smtClean="0">
                <a:solidFill>
                  <a:srgbClr val="1E5F94"/>
                </a:solidFill>
                <a:latin typeface="Glowworm Rob" panose="020F0804020102020204" pitchFamily="34" charset="0"/>
              </a:rPr>
              <a:t>Te espero el día Sábado 24 de julio desde las 3:00pm en el Local Comunal Las Begonias.</a:t>
            </a:r>
            <a:endParaRPr lang="es-PE" sz="2300" dirty="0">
              <a:solidFill>
                <a:srgbClr val="1E5F94"/>
              </a:solidFill>
              <a:latin typeface="Glowworm Rob" panose="020F0804020102020204" pitchFamily="34" charset="0"/>
            </a:endParaRPr>
          </a:p>
        </p:txBody>
      </p:sp>
      <p:pic>
        <p:nvPicPr>
          <p:cNvPr id="8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9"/>
            <a:ext cx="2246683" cy="2750551"/>
          </a:xfrm>
          <a:prstGeom prst="rect">
            <a:avLst/>
          </a:prstGeom>
        </p:spPr>
      </p:pic>
      <p:sp>
        <p:nvSpPr>
          <p:cNvPr id="18" name="Megaidea.net"/>
          <p:cNvSpPr txBox="1"/>
          <p:nvPr/>
        </p:nvSpPr>
        <p:spPr>
          <a:xfrm>
            <a:off x="1276495" y="9874567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3D5489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3D5489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egaidea.net"/>
          <p:cNvSpPr/>
          <p:nvPr/>
        </p:nvSpPr>
        <p:spPr>
          <a:xfrm>
            <a:off x="1836462" y="5588003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Megaidea.net"/>
          <p:cNvSpPr/>
          <p:nvPr/>
        </p:nvSpPr>
        <p:spPr>
          <a:xfrm>
            <a:off x="5570507" y="6815790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Megaidea.net"/>
          <p:cNvSpPr/>
          <p:nvPr/>
        </p:nvSpPr>
        <p:spPr>
          <a:xfrm>
            <a:off x="1771652" y="9107464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Megaidea.net"/>
          <p:cNvSpPr/>
          <p:nvPr/>
        </p:nvSpPr>
        <p:spPr>
          <a:xfrm>
            <a:off x="2253957" y="7061223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Megaidea.net"/>
          <p:cNvSpPr/>
          <p:nvPr/>
        </p:nvSpPr>
        <p:spPr>
          <a:xfrm>
            <a:off x="3665520" y="9146529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5257199" y="3046572"/>
            <a:ext cx="2690778" cy="3869884"/>
          </a:xfrm>
          <a:prstGeom prst="rect">
            <a:avLst/>
          </a:prstGeom>
        </p:spPr>
      </p:pic>
      <p:pic>
        <p:nvPicPr>
          <p:cNvPr id="24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856" flipH="1">
            <a:off x="360648" y="419406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389" flipH="1">
            <a:off x="407461" y="2053722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144">
            <a:off x="6209807" y="442215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26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</vt:lpstr>
      <vt:lpstr>Arial</vt:lpstr>
      <vt:lpstr>Calibri Light</vt:lpstr>
      <vt:lpstr>Glowworm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Muppets Baby</cp:keywords>
  <cp:lastModifiedBy>MEGAIDEA</cp:lastModifiedBy>
  <cp:revision>5</cp:revision>
  <dcterms:created xsi:type="dcterms:W3CDTF">2021-07-13T23:19:31Z</dcterms:created>
  <dcterms:modified xsi:type="dcterms:W3CDTF">2023-03-29T03:41:59Z</dcterms:modified>
</cp:coreProperties>
</file>