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56" r:id="rId2"/>
    <p:sldId id="257" r:id="rId3"/>
  </p:sldIdLst>
  <p:sldSz cx="5040313" cy="7199313"/>
  <p:notesSz cx="6858000" cy="9144000"/>
  <p:embeddedFontLst>
    <p:embeddedFont>
      <p:font typeface="Glamour Brush" pitchFamily="2" charset="0"/>
      <p:bold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BaaBookHmkBold" panose="00000400000000000000" pitchFamily="2" charset="0"/>
      <p:regular r:id="rId9"/>
    </p:embeddedFont>
    <p:embeddedFont>
      <p:font typeface="AvantGarde Md BT" panose="020B0602020202020204"/>
      <p:regular r:id="rId10"/>
      <p:italic r:id="rId11"/>
    </p:embeddedFont>
    <p:embeddedFont>
      <p:font typeface="Calibri Light" panose="020F0302020204030204" pitchFamily="34" charset="0"/>
      <p:regular r:id="rId12"/>
      <p:italic r:id="rId13"/>
    </p:embeddedFont>
    <p:embeddedFont>
      <p:font typeface="OogieBoogie" panose="00000400000000000000" pitchFamily="2" charset="0"/>
      <p:regular r:id="rId14"/>
    </p:embeddedFont>
  </p:embeddedFontLst>
  <p:defaultTextStyle>
    <a:defPPr>
      <a:defRPr lang="en-US"/>
    </a:defPPr>
    <a:lvl1pPr marL="0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1pPr>
    <a:lvl2pPr marL="293732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2pPr>
    <a:lvl3pPr marL="587464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3pPr>
    <a:lvl4pPr marL="881196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4pPr>
    <a:lvl5pPr marL="1174928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5pPr>
    <a:lvl6pPr marL="1468660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6pPr>
    <a:lvl7pPr marL="1762391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7pPr>
    <a:lvl8pPr marL="2056123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8pPr>
    <a:lvl9pPr marL="2349855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3599"/>
    <a:srgbClr val="E45291"/>
    <a:srgbClr val="EC008A"/>
    <a:srgbClr val="599401"/>
    <a:srgbClr val="599405"/>
    <a:srgbClr val="A52A69"/>
    <a:srgbClr val="00813B"/>
    <a:srgbClr val="D70276"/>
    <a:srgbClr val="12AEE7"/>
    <a:srgbClr val="E13A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44" autoAdjust="0"/>
    <p:restoredTop sz="94660"/>
  </p:normalViewPr>
  <p:slideViewPr>
    <p:cSldViewPr snapToGrid="0">
      <p:cViewPr varScale="1">
        <p:scale>
          <a:sx n="88" d="100"/>
          <a:sy n="88" d="100"/>
        </p:scale>
        <p:origin x="267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024" y="1178222"/>
            <a:ext cx="4284266" cy="2506427"/>
          </a:xfrm>
        </p:spPr>
        <p:txBody>
          <a:bodyPr anchor="b"/>
          <a:lstStyle>
            <a:lvl1pPr algn="ctr"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0039" y="3781306"/>
            <a:ext cx="3780235" cy="1738167"/>
          </a:xfrm>
        </p:spPr>
        <p:txBody>
          <a:bodyPr/>
          <a:lstStyle>
            <a:lvl1pPr marL="0" indent="0" algn="ctr">
              <a:buNone/>
              <a:defRPr sz="1323"/>
            </a:lvl1pPr>
            <a:lvl2pPr marL="252009" indent="0" algn="ctr">
              <a:buNone/>
              <a:defRPr sz="1102"/>
            </a:lvl2pPr>
            <a:lvl3pPr marL="504017" indent="0" algn="ctr">
              <a:buNone/>
              <a:defRPr sz="992"/>
            </a:lvl3pPr>
            <a:lvl4pPr marL="756026" indent="0" algn="ctr">
              <a:buNone/>
              <a:defRPr sz="882"/>
            </a:lvl4pPr>
            <a:lvl5pPr marL="1008035" indent="0" algn="ctr">
              <a:buNone/>
              <a:defRPr sz="882"/>
            </a:lvl5pPr>
            <a:lvl6pPr marL="1260043" indent="0" algn="ctr">
              <a:buNone/>
              <a:defRPr sz="882"/>
            </a:lvl6pPr>
            <a:lvl7pPr marL="1512052" indent="0" algn="ctr">
              <a:buNone/>
              <a:defRPr sz="882"/>
            </a:lvl7pPr>
            <a:lvl8pPr marL="1764060" indent="0" algn="ctr">
              <a:buNone/>
              <a:defRPr sz="882"/>
            </a:lvl8pPr>
            <a:lvl9pPr marL="2016069" indent="0" algn="ctr">
              <a:buNone/>
              <a:defRPr sz="882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805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814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06975" y="383297"/>
            <a:ext cx="1086817" cy="610108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522" y="383297"/>
            <a:ext cx="3197449" cy="610108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490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52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897" y="1794831"/>
            <a:ext cx="4347270" cy="2994714"/>
          </a:xfrm>
        </p:spPr>
        <p:txBody>
          <a:bodyPr anchor="b"/>
          <a:lstStyle>
            <a:lvl1pPr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897" y="4817876"/>
            <a:ext cx="4347270" cy="1574849"/>
          </a:xfrm>
        </p:spPr>
        <p:txBody>
          <a:bodyPr/>
          <a:lstStyle>
            <a:lvl1pPr marL="0" indent="0">
              <a:buNone/>
              <a:defRPr sz="1323">
                <a:solidFill>
                  <a:schemeClr val="tx1"/>
                </a:solidFill>
              </a:defRPr>
            </a:lvl1pPr>
            <a:lvl2pPr marL="252009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2pPr>
            <a:lvl3pPr marL="504017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3pPr>
            <a:lvl4pPr marL="756026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4pPr>
            <a:lvl5pPr marL="1008035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5pPr>
            <a:lvl6pPr marL="1260043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6pPr>
            <a:lvl7pPr marL="1512052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7pPr>
            <a:lvl8pPr marL="1764060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8pPr>
            <a:lvl9pPr marL="2016069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412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522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51658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429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383299"/>
            <a:ext cx="4347270" cy="139153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179" y="1764832"/>
            <a:ext cx="2132288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79" y="2629749"/>
            <a:ext cx="2132288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51658" y="1764832"/>
            <a:ext cx="2142790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51658" y="2629749"/>
            <a:ext cx="2142790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301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73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090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790" y="1036570"/>
            <a:ext cx="2551658" cy="5116178"/>
          </a:xfrm>
        </p:spPr>
        <p:txBody>
          <a:bodyPr/>
          <a:lstStyle>
            <a:lvl1pPr>
              <a:defRPr sz="1764"/>
            </a:lvl1pPr>
            <a:lvl2pPr>
              <a:defRPr sz="1543"/>
            </a:lvl2pPr>
            <a:lvl3pPr>
              <a:defRPr sz="1323"/>
            </a:lvl3pPr>
            <a:lvl4pPr>
              <a:defRPr sz="1102"/>
            </a:lvl4pPr>
            <a:lvl5pPr>
              <a:defRPr sz="1102"/>
            </a:lvl5pPr>
            <a:lvl6pPr>
              <a:defRPr sz="1102"/>
            </a:lvl6pPr>
            <a:lvl7pPr>
              <a:defRPr sz="1102"/>
            </a:lvl7pPr>
            <a:lvl8pPr>
              <a:defRPr sz="1102"/>
            </a:lvl8pPr>
            <a:lvl9pPr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747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42790" y="1036570"/>
            <a:ext cx="2551658" cy="5116178"/>
          </a:xfrm>
        </p:spPr>
        <p:txBody>
          <a:bodyPr anchor="t"/>
          <a:lstStyle>
            <a:lvl1pPr marL="0" indent="0">
              <a:buNone/>
              <a:defRPr sz="1764"/>
            </a:lvl1pPr>
            <a:lvl2pPr marL="252009" indent="0">
              <a:buNone/>
              <a:defRPr sz="1543"/>
            </a:lvl2pPr>
            <a:lvl3pPr marL="504017" indent="0">
              <a:buNone/>
              <a:defRPr sz="1323"/>
            </a:lvl3pPr>
            <a:lvl4pPr marL="756026" indent="0">
              <a:buNone/>
              <a:defRPr sz="1102"/>
            </a:lvl4pPr>
            <a:lvl5pPr marL="1008035" indent="0">
              <a:buNone/>
              <a:defRPr sz="1102"/>
            </a:lvl5pPr>
            <a:lvl6pPr marL="1260043" indent="0">
              <a:buNone/>
              <a:defRPr sz="1102"/>
            </a:lvl6pPr>
            <a:lvl7pPr marL="1512052" indent="0">
              <a:buNone/>
              <a:defRPr sz="1102"/>
            </a:lvl7pPr>
            <a:lvl8pPr marL="1764060" indent="0">
              <a:buNone/>
              <a:defRPr sz="1102"/>
            </a:lvl8pPr>
            <a:lvl9pPr marL="2016069" indent="0">
              <a:buNone/>
              <a:defRPr sz="1102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007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522" y="383299"/>
            <a:ext cx="4347270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522" y="1916484"/>
            <a:ext cx="4347270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522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69604" y="6672698"/>
            <a:ext cx="170110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59721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megaidea.net"/>
          <p:cNvSpPr/>
          <p:nvPr userDrawn="1"/>
        </p:nvSpPr>
        <p:spPr>
          <a:xfrm>
            <a:off x="-2880360" y="925829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877396" y="1515010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868424" y="1058838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579238" y="1070268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0754" y="4548285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517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04017" rtl="0" eaLnBrk="1" latinLnBrk="0" hangingPunct="1">
        <a:lnSpc>
          <a:spcPct val="90000"/>
        </a:lnSpc>
        <a:spcBef>
          <a:spcPct val="0"/>
        </a:spcBef>
        <a:buNone/>
        <a:defRPr sz="24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6004" indent="-126004" algn="l" defTabSz="50401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543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30022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102" kern="1200">
          <a:solidFill>
            <a:schemeClr val="tx1"/>
          </a:solidFill>
          <a:latin typeface="+mn-lt"/>
          <a:ea typeface="+mn-ea"/>
          <a:cs typeface="+mn-cs"/>
        </a:defRPr>
      </a:lvl3pPr>
      <a:lvl4pPr marL="882030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134039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386048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638056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890065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14207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1pPr>
      <a:lvl2pPr marL="25200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2pPr>
      <a:lvl3pPr marL="504017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3pPr>
      <a:lvl4pPr marL="756026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008035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260043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512052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76406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01606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egaIdea.Net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716360" y="1591279"/>
            <a:ext cx="3519141" cy="1276052"/>
          </a:xfrm>
          <a:prstGeom prst="rect">
            <a:avLst/>
          </a:prstGeom>
        </p:spPr>
      </p:pic>
      <p:sp>
        <p:nvSpPr>
          <p:cNvPr id="6" name="Mayito 5"/>
          <p:cNvSpPr txBox="1"/>
          <p:nvPr/>
        </p:nvSpPr>
        <p:spPr>
          <a:xfrm>
            <a:off x="1344491" y="1660342"/>
            <a:ext cx="2196045" cy="707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999" dirty="0" err="1">
                <a:solidFill>
                  <a:schemeClr val="bg1"/>
                </a:solidFill>
                <a:latin typeface="Glamour Brush" pitchFamily="2" charset="0"/>
              </a:rPr>
              <a:t>Maryori</a:t>
            </a:r>
            <a:endParaRPr lang="en-US" sz="3999" dirty="0">
              <a:solidFill>
                <a:schemeClr val="bg1"/>
              </a:solidFill>
              <a:latin typeface="Glamour Brush" pitchFamily="2" charset="0"/>
            </a:endParaRPr>
          </a:p>
        </p:txBody>
      </p:sp>
      <p:sp>
        <p:nvSpPr>
          <p:cNvPr id="8" name="By Robnei 7"/>
          <p:cNvSpPr txBox="1"/>
          <p:nvPr/>
        </p:nvSpPr>
        <p:spPr>
          <a:xfrm>
            <a:off x="1226593" y="2665274"/>
            <a:ext cx="2595582" cy="461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399" dirty="0">
                <a:solidFill>
                  <a:srgbClr val="ED3599"/>
                </a:solidFill>
                <a:latin typeface="OogieBoogie" panose="00000400000000000000" pitchFamily="2" charset="0"/>
              </a:rPr>
              <a:t>Mi Primer Añito</a:t>
            </a:r>
            <a:endParaRPr lang="en-US" sz="2399" dirty="0">
              <a:solidFill>
                <a:srgbClr val="ED3599"/>
              </a:solidFill>
              <a:latin typeface="OogieBoogie" panose="00000400000000000000" pitchFamily="2" charset="0"/>
            </a:endParaRPr>
          </a:p>
        </p:txBody>
      </p:sp>
      <p:sp>
        <p:nvSpPr>
          <p:cNvPr id="10" name="MegaIdea 9"/>
          <p:cNvSpPr txBox="1"/>
          <p:nvPr/>
        </p:nvSpPr>
        <p:spPr>
          <a:xfrm>
            <a:off x="1057476" y="1096253"/>
            <a:ext cx="28472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dirty="0">
                <a:solidFill>
                  <a:schemeClr val="bg1"/>
                </a:solidFill>
                <a:effectLst>
                  <a:glow rad="127000">
                    <a:srgbClr val="599405"/>
                  </a:glow>
                </a:effectLst>
                <a:latin typeface="BaaBookHmkBold" panose="00000400000000000000" pitchFamily="2" charset="0"/>
              </a:rPr>
              <a:t>Te invito a mi Cumpleaños</a:t>
            </a:r>
            <a:endParaRPr lang="en-US" sz="2000" dirty="0">
              <a:solidFill>
                <a:schemeClr val="bg1"/>
              </a:solidFill>
              <a:effectLst>
                <a:glow rad="127000">
                  <a:srgbClr val="599405"/>
                </a:glow>
              </a:effectLst>
              <a:latin typeface="BaaBookHmkBold" panose="00000400000000000000" pitchFamily="2" charset="0"/>
            </a:endParaRPr>
          </a:p>
        </p:txBody>
      </p:sp>
      <p:sp>
        <p:nvSpPr>
          <p:cNvPr id="12" name="MegaIdea 11"/>
          <p:cNvSpPr txBox="1"/>
          <p:nvPr/>
        </p:nvSpPr>
        <p:spPr>
          <a:xfrm>
            <a:off x="1546459" y="3089952"/>
            <a:ext cx="1864613" cy="9128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666" b="1" dirty="0">
                <a:solidFill>
                  <a:srgbClr val="599401"/>
                </a:solidFill>
                <a:latin typeface="BaaBookHmkBold" panose="00000400000000000000" pitchFamily="2" charset="0"/>
              </a:rPr>
              <a:t>SABADO 15 </a:t>
            </a:r>
            <a:endParaRPr lang="es-PE" sz="2666" b="1" dirty="0" smtClean="0">
              <a:solidFill>
                <a:srgbClr val="599401"/>
              </a:solidFill>
              <a:latin typeface="BaaBookHmkBold" panose="00000400000000000000" pitchFamily="2" charset="0"/>
            </a:endParaRPr>
          </a:p>
          <a:p>
            <a:pPr algn="ctr"/>
            <a:r>
              <a:rPr lang="es-PE" sz="2666" b="1" dirty="0" smtClean="0">
                <a:solidFill>
                  <a:srgbClr val="599401"/>
                </a:solidFill>
                <a:latin typeface="BaaBookHmkBold" panose="00000400000000000000" pitchFamily="2" charset="0"/>
              </a:rPr>
              <a:t>DE </a:t>
            </a:r>
            <a:r>
              <a:rPr lang="es-PE" sz="2666" b="1" dirty="0">
                <a:solidFill>
                  <a:srgbClr val="599401"/>
                </a:solidFill>
                <a:latin typeface="BaaBookHmkBold" panose="00000400000000000000" pitchFamily="2" charset="0"/>
              </a:rPr>
              <a:t>JUNIO</a:t>
            </a:r>
          </a:p>
        </p:txBody>
      </p:sp>
      <p:sp>
        <p:nvSpPr>
          <p:cNvPr id="15" name="MegaIdea 14"/>
          <p:cNvSpPr txBox="1"/>
          <p:nvPr/>
        </p:nvSpPr>
        <p:spPr>
          <a:xfrm>
            <a:off x="1057476" y="4000463"/>
            <a:ext cx="2933816" cy="6665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866" dirty="0">
                <a:solidFill>
                  <a:srgbClr val="EC008A"/>
                </a:solidFill>
                <a:latin typeface="BaaBookHmkBold" panose="00000400000000000000" pitchFamily="2" charset="0"/>
              </a:rPr>
              <a:t>Las Malvinas  </a:t>
            </a:r>
            <a:r>
              <a:rPr lang="es-PE" sz="1866" dirty="0" err="1">
                <a:solidFill>
                  <a:srgbClr val="EC008A"/>
                </a:solidFill>
                <a:latin typeface="BaaBookHmkBold" panose="00000400000000000000" pitchFamily="2" charset="0"/>
              </a:rPr>
              <a:t>Mz</a:t>
            </a:r>
            <a:r>
              <a:rPr lang="es-PE" sz="1866" dirty="0">
                <a:solidFill>
                  <a:srgbClr val="EC008A"/>
                </a:solidFill>
                <a:latin typeface="BaaBookHmkBold" panose="00000400000000000000" pitchFamily="2" charset="0"/>
              </a:rPr>
              <a:t>. 14 </a:t>
            </a:r>
            <a:r>
              <a:rPr lang="es-PE" sz="1866" dirty="0" err="1">
                <a:solidFill>
                  <a:srgbClr val="EC008A"/>
                </a:solidFill>
                <a:latin typeface="BaaBookHmkBold" panose="00000400000000000000" pitchFamily="2" charset="0"/>
              </a:rPr>
              <a:t>Lte</a:t>
            </a:r>
            <a:r>
              <a:rPr lang="es-PE" sz="1866" dirty="0">
                <a:solidFill>
                  <a:srgbClr val="EC008A"/>
                </a:solidFill>
                <a:latin typeface="BaaBookHmkBold" panose="00000400000000000000" pitchFamily="2" charset="0"/>
              </a:rPr>
              <a:t>. 03</a:t>
            </a:r>
          </a:p>
          <a:p>
            <a:pPr algn="ctr"/>
            <a:r>
              <a:rPr lang="es-PE" sz="1866" dirty="0">
                <a:solidFill>
                  <a:srgbClr val="EC008A"/>
                </a:solidFill>
                <a:latin typeface="BaaBookHmkBold" panose="00000400000000000000" pitchFamily="2" charset="0"/>
              </a:rPr>
              <a:t>A Las 3:00 pm.</a:t>
            </a:r>
          </a:p>
        </p:txBody>
      </p:sp>
      <p:sp>
        <p:nvSpPr>
          <p:cNvPr id="16" name="MegaIdea 14"/>
          <p:cNvSpPr txBox="1"/>
          <p:nvPr/>
        </p:nvSpPr>
        <p:spPr>
          <a:xfrm>
            <a:off x="-6042" y="6886619"/>
            <a:ext cx="1722330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333" b="1" dirty="0">
                <a:solidFill>
                  <a:schemeClr val="bg1"/>
                </a:solidFill>
                <a:effectLst>
                  <a:glow rad="127000">
                    <a:srgbClr val="ED3599"/>
                  </a:glow>
                </a:effectLst>
                <a:latin typeface="AvantGarde Md BT" panose="020B0602020202020204" pitchFamily="34" charset="0"/>
              </a:rPr>
              <a:t>www.megaidea.net</a:t>
            </a:r>
          </a:p>
        </p:txBody>
      </p:sp>
      <p:sp>
        <p:nvSpPr>
          <p:cNvPr id="11" name="MegaIdea 14"/>
          <p:cNvSpPr txBox="1"/>
          <p:nvPr/>
        </p:nvSpPr>
        <p:spPr>
          <a:xfrm rot="20582651">
            <a:off x="1368146" y="5027366"/>
            <a:ext cx="1457450" cy="3794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866" dirty="0" smtClean="0">
                <a:solidFill>
                  <a:srgbClr val="EC008A"/>
                </a:solidFill>
                <a:latin typeface="BaaBookHmkBold" panose="00000400000000000000" pitchFamily="2" charset="0"/>
              </a:rPr>
              <a:t>No Faltes…!!!</a:t>
            </a:r>
            <a:endParaRPr lang="es-PE" sz="1866" dirty="0">
              <a:solidFill>
                <a:srgbClr val="EC008A"/>
              </a:solidFill>
              <a:latin typeface="BaaBookHmkBol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21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egaIdea.Net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716360" y="1591279"/>
            <a:ext cx="3519141" cy="1276052"/>
          </a:xfrm>
          <a:prstGeom prst="rect">
            <a:avLst/>
          </a:prstGeom>
        </p:spPr>
      </p:pic>
      <p:sp>
        <p:nvSpPr>
          <p:cNvPr id="6" name="Mayito 5"/>
          <p:cNvSpPr txBox="1"/>
          <p:nvPr/>
        </p:nvSpPr>
        <p:spPr>
          <a:xfrm>
            <a:off x="1344491" y="1660342"/>
            <a:ext cx="2196045" cy="707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999" dirty="0" err="1">
                <a:solidFill>
                  <a:schemeClr val="bg1"/>
                </a:solidFill>
                <a:latin typeface="Glamour Brush" pitchFamily="2" charset="0"/>
              </a:rPr>
              <a:t>Maryori</a:t>
            </a:r>
            <a:endParaRPr lang="en-US" sz="3999" dirty="0">
              <a:solidFill>
                <a:schemeClr val="bg1"/>
              </a:solidFill>
              <a:latin typeface="Glamour Brush" pitchFamily="2" charset="0"/>
            </a:endParaRPr>
          </a:p>
        </p:txBody>
      </p:sp>
      <p:sp>
        <p:nvSpPr>
          <p:cNvPr id="8" name="By Robnei 7"/>
          <p:cNvSpPr txBox="1"/>
          <p:nvPr/>
        </p:nvSpPr>
        <p:spPr>
          <a:xfrm>
            <a:off x="1226593" y="2665274"/>
            <a:ext cx="2595582" cy="461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399" dirty="0">
                <a:solidFill>
                  <a:srgbClr val="ED3599"/>
                </a:solidFill>
                <a:latin typeface="OogieBoogie" panose="00000400000000000000" pitchFamily="2" charset="0"/>
              </a:rPr>
              <a:t>Mi Primer Añito</a:t>
            </a:r>
            <a:endParaRPr lang="en-US" sz="2399" dirty="0">
              <a:solidFill>
                <a:srgbClr val="ED3599"/>
              </a:solidFill>
              <a:latin typeface="OogieBoogie" panose="00000400000000000000" pitchFamily="2" charset="0"/>
            </a:endParaRPr>
          </a:p>
        </p:txBody>
      </p:sp>
      <p:sp>
        <p:nvSpPr>
          <p:cNvPr id="10" name="MegaIdea 9"/>
          <p:cNvSpPr txBox="1"/>
          <p:nvPr/>
        </p:nvSpPr>
        <p:spPr>
          <a:xfrm>
            <a:off x="1057476" y="1096253"/>
            <a:ext cx="28472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BaaBookHmkBold" panose="00000400000000000000" pitchFamily="2" charset="0"/>
              </a:rPr>
              <a:t>Te invito a mi Cumpleaños</a:t>
            </a:r>
            <a:endParaRPr lang="en-US" sz="20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BaaBookHmkBold" panose="00000400000000000000" pitchFamily="2" charset="0"/>
            </a:endParaRPr>
          </a:p>
        </p:txBody>
      </p:sp>
      <p:sp>
        <p:nvSpPr>
          <p:cNvPr id="12" name="MegaIdea 11"/>
          <p:cNvSpPr txBox="1"/>
          <p:nvPr/>
        </p:nvSpPr>
        <p:spPr>
          <a:xfrm>
            <a:off x="1546459" y="3089952"/>
            <a:ext cx="1864613" cy="9128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666" b="1" dirty="0">
                <a:latin typeface="BaaBookHmkBold" panose="00000400000000000000" pitchFamily="2" charset="0"/>
              </a:rPr>
              <a:t>SABADO 15 </a:t>
            </a:r>
            <a:endParaRPr lang="es-PE" sz="2666" b="1" dirty="0" smtClean="0">
              <a:latin typeface="BaaBookHmkBold" panose="00000400000000000000" pitchFamily="2" charset="0"/>
            </a:endParaRPr>
          </a:p>
          <a:p>
            <a:pPr algn="ctr"/>
            <a:r>
              <a:rPr lang="es-PE" sz="2666" b="1" dirty="0" smtClean="0">
                <a:latin typeface="BaaBookHmkBold" panose="00000400000000000000" pitchFamily="2" charset="0"/>
              </a:rPr>
              <a:t>DE </a:t>
            </a:r>
            <a:r>
              <a:rPr lang="es-PE" sz="2666" b="1" dirty="0">
                <a:latin typeface="BaaBookHmkBold" panose="00000400000000000000" pitchFamily="2" charset="0"/>
              </a:rPr>
              <a:t>JUNIO</a:t>
            </a:r>
          </a:p>
        </p:txBody>
      </p:sp>
      <p:sp>
        <p:nvSpPr>
          <p:cNvPr id="15" name="MegaIdea 14"/>
          <p:cNvSpPr txBox="1"/>
          <p:nvPr/>
        </p:nvSpPr>
        <p:spPr>
          <a:xfrm>
            <a:off x="1057476" y="4000463"/>
            <a:ext cx="2933816" cy="6665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866" dirty="0">
                <a:solidFill>
                  <a:srgbClr val="EC008A"/>
                </a:solidFill>
                <a:latin typeface="BaaBookHmkBold" panose="00000400000000000000" pitchFamily="2" charset="0"/>
              </a:rPr>
              <a:t>Las Malvinas  </a:t>
            </a:r>
            <a:r>
              <a:rPr lang="es-PE" sz="1866" dirty="0" err="1">
                <a:solidFill>
                  <a:srgbClr val="EC008A"/>
                </a:solidFill>
                <a:latin typeface="BaaBookHmkBold" panose="00000400000000000000" pitchFamily="2" charset="0"/>
              </a:rPr>
              <a:t>Mz</a:t>
            </a:r>
            <a:r>
              <a:rPr lang="es-PE" sz="1866" dirty="0">
                <a:solidFill>
                  <a:srgbClr val="EC008A"/>
                </a:solidFill>
                <a:latin typeface="BaaBookHmkBold" panose="00000400000000000000" pitchFamily="2" charset="0"/>
              </a:rPr>
              <a:t>. 14 </a:t>
            </a:r>
            <a:r>
              <a:rPr lang="es-PE" sz="1866" dirty="0" err="1">
                <a:solidFill>
                  <a:srgbClr val="EC008A"/>
                </a:solidFill>
                <a:latin typeface="BaaBookHmkBold" panose="00000400000000000000" pitchFamily="2" charset="0"/>
              </a:rPr>
              <a:t>Lte</a:t>
            </a:r>
            <a:r>
              <a:rPr lang="es-PE" sz="1866" dirty="0">
                <a:solidFill>
                  <a:srgbClr val="EC008A"/>
                </a:solidFill>
                <a:latin typeface="BaaBookHmkBold" panose="00000400000000000000" pitchFamily="2" charset="0"/>
              </a:rPr>
              <a:t>. 03</a:t>
            </a:r>
          </a:p>
          <a:p>
            <a:pPr algn="ctr"/>
            <a:r>
              <a:rPr lang="es-PE" sz="1866" dirty="0">
                <a:solidFill>
                  <a:srgbClr val="EC008A"/>
                </a:solidFill>
                <a:latin typeface="BaaBookHmkBold" panose="00000400000000000000" pitchFamily="2" charset="0"/>
              </a:rPr>
              <a:t>A Las 3:00 pm.</a:t>
            </a:r>
          </a:p>
        </p:txBody>
      </p:sp>
      <p:sp>
        <p:nvSpPr>
          <p:cNvPr id="16" name="MegaIdea 14"/>
          <p:cNvSpPr txBox="1"/>
          <p:nvPr/>
        </p:nvSpPr>
        <p:spPr>
          <a:xfrm>
            <a:off x="-6042" y="6886619"/>
            <a:ext cx="1722330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333" b="1" dirty="0">
                <a:solidFill>
                  <a:schemeClr val="bg1"/>
                </a:solidFill>
                <a:effectLst>
                  <a:glow rad="127000">
                    <a:srgbClr val="ED3599"/>
                  </a:glow>
                </a:effectLst>
                <a:latin typeface="AvantGarde Md BT" panose="020B0602020202020204" pitchFamily="34" charset="0"/>
              </a:rPr>
              <a:t>www.megaidea.net</a:t>
            </a:r>
          </a:p>
        </p:txBody>
      </p:sp>
      <p:sp>
        <p:nvSpPr>
          <p:cNvPr id="11" name="MegaIdea 14"/>
          <p:cNvSpPr txBox="1"/>
          <p:nvPr/>
        </p:nvSpPr>
        <p:spPr>
          <a:xfrm rot="20582651">
            <a:off x="1368146" y="5027366"/>
            <a:ext cx="1457450" cy="3794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866" dirty="0" smtClean="0">
                <a:solidFill>
                  <a:srgbClr val="EC008A"/>
                </a:solidFill>
                <a:latin typeface="BaaBookHmkBold" panose="00000400000000000000" pitchFamily="2" charset="0"/>
              </a:rPr>
              <a:t>No Faltes…!!!</a:t>
            </a:r>
            <a:endParaRPr lang="es-PE" sz="1866" dirty="0">
              <a:solidFill>
                <a:srgbClr val="EC008A"/>
              </a:solidFill>
              <a:latin typeface="BaaBookHmkBol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88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</TotalTime>
  <Words>60</Words>
  <Application>Microsoft Office PowerPoint</Application>
  <PresentationFormat>Personalizado</PresentationFormat>
  <Paragraphs>18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10" baseType="lpstr">
      <vt:lpstr>Glamour Brush</vt:lpstr>
      <vt:lpstr>Calibri</vt:lpstr>
      <vt:lpstr>BaaBookHmkBold</vt:lpstr>
      <vt:lpstr>Arial</vt:lpstr>
      <vt:lpstr>AvantGarde Md BT</vt:lpstr>
      <vt:lpstr>Calibri Light</vt:lpstr>
      <vt:lpstr>OogieBoogie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Panda Girl</cp:keywords>
  <cp:lastModifiedBy>MEGAIDEA</cp:lastModifiedBy>
  <cp:revision>17</cp:revision>
  <dcterms:created xsi:type="dcterms:W3CDTF">2019-11-21T20:21:28Z</dcterms:created>
  <dcterms:modified xsi:type="dcterms:W3CDTF">2023-03-31T02:00:25Z</dcterms:modified>
</cp:coreProperties>
</file>