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</p:sldIdLst>
  <p:sldSz cx="4319588" cy="6119813"/>
  <p:notesSz cx="6858000" cy="9144000"/>
  <p:embeddedFontLst>
    <p:embeddedFont>
      <p:font typeface="Glowworm" panose="020F0804020102020204" pitchFamily="34" charset="0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GROBOLD Rob" panose="02000603030000020004" pitchFamily="2" charset="0"/>
      <p:regular r:id="rId8"/>
    </p:embeddedFont>
    <p:embeddedFont>
      <p:font typeface="OogieBoogie" panose="00000400000000000000" pitchFamily="2" charset="0"/>
      <p:regular r:id="rId9"/>
    </p:embeddedFont>
    <p:embeddedFont>
      <p:font typeface="Mongolian Baiti" panose="03000500000000000000" pitchFamily="66" charset="0"/>
      <p:regular r:id="rId10"/>
    </p:embeddedFont>
    <p:embeddedFont>
      <p:font typeface="Calibri Light" panose="020F0302020204030204" pitchFamily="34" charset="0"/>
      <p:regular r:id="rId11"/>
      <p:italic r:id="rId12"/>
    </p:embeddedFont>
  </p:embeddedFontLst>
  <p:defaultTextStyle>
    <a:defPPr>
      <a:defRPr lang="en-US"/>
    </a:defPPr>
    <a:lvl1pPr marL="0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1pPr>
    <a:lvl2pPr marL="250546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2pPr>
    <a:lvl3pPr marL="501091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3pPr>
    <a:lvl4pPr marL="751637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4pPr>
    <a:lvl5pPr marL="1002182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5pPr>
    <a:lvl6pPr marL="1252728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6pPr>
    <a:lvl7pPr marL="1503274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7pPr>
    <a:lvl8pPr marL="1753819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8pPr>
    <a:lvl9pPr marL="2004365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79CD"/>
    <a:srgbClr val="923CC0"/>
    <a:srgbClr val="A563EB"/>
    <a:srgbClr val="8F3BBF"/>
    <a:srgbClr val="0AA8AB"/>
    <a:srgbClr val="38B199"/>
    <a:srgbClr val="5BC9BC"/>
    <a:srgbClr val="5CDDBF"/>
    <a:srgbClr val="FD7ABC"/>
    <a:srgbClr val="905F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5501" autoAdjust="0"/>
  </p:normalViewPr>
  <p:slideViewPr>
    <p:cSldViewPr snapToGrid="0">
      <p:cViewPr varScale="1">
        <p:scale>
          <a:sx n="98" d="100"/>
          <a:sy n="98" d="100"/>
        </p:scale>
        <p:origin x="27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969" y="1001553"/>
            <a:ext cx="3671650" cy="2130602"/>
          </a:xfrm>
        </p:spPr>
        <p:txBody>
          <a:bodyPr anchor="b"/>
          <a:lstStyle>
            <a:lvl1pPr algn="ctr">
              <a:defRPr sz="283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949" y="3214319"/>
            <a:ext cx="3239691" cy="1477538"/>
          </a:xfrm>
        </p:spPr>
        <p:txBody>
          <a:bodyPr/>
          <a:lstStyle>
            <a:lvl1pPr marL="0" indent="0" algn="ctr">
              <a:buNone/>
              <a:defRPr sz="1134"/>
            </a:lvl1pPr>
            <a:lvl2pPr marL="215981" indent="0" algn="ctr">
              <a:buNone/>
              <a:defRPr sz="945"/>
            </a:lvl2pPr>
            <a:lvl3pPr marL="431963" indent="0" algn="ctr">
              <a:buNone/>
              <a:defRPr sz="850"/>
            </a:lvl3pPr>
            <a:lvl4pPr marL="647944" indent="0" algn="ctr">
              <a:buNone/>
              <a:defRPr sz="756"/>
            </a:lvl4pPr>
            <a:lvl5pPr marL="863925" indent="0" algn="ctr">
              <a:buNone/>
              <a:defRPr sz="756"/>
            </a:lvl5pPr>
            <a:lvl6pPr marL="1079906" indent="0" algn="ctr">
              <a:buNone/>
              <a:defRPr sz="756"/>
            </a:lvl6pPr>
            <a:lvl7pPr marL="1295888" indent="0" algn="ctr">
              <a:buNone/>
              <a:defRPr sz="756"/>
            </a:lvl7pPr>
            <a:lvl8pPr marL="1511869" indent="0" algn="ctr">
              <a:buNone/>
              <a:defRPr sz="756"/>
            </a:lvl8pPr>
            <a:lvl9pPr marL="1727850" indent="0" algn="ctr">
              <a:buNone/>
              <a:defRPr sz="756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602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052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91205" y="325823"/>
            <a:ext cx="931411" cy="518625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6972" y="325823"/>
            <a:ext cx="2740239" cy="518625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045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597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22" y="1525705"/>
            <a:ext cx="3725645" cy="2545672"/>
          </a:xfrm>
        </p:spPr>
        <p:txBody>
          <a:bodyPr anchor="b"/>
          <a:lstStyle>
            <a:lvl1pPr>
              <a:defRPr sz="283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722" y="4095460"/>
            <a:ext cx="3725645" cy="1338709"/>
          </a:xfrm>
        </p:spPr>
        <p:txBody>
          <a:bodyPr/>
          <a:lstStyle>
            <a:lvl1pPr marL="0" indent="0">
              <a:buNone/>
              <a:defRPr sz="1134">
                <a:solidFill>
                  <a:schemeClr val="tx1"/>
                </a:solidFill>
              </a:defRPr>
            </a:lvl1pPr>
            <a:lvl2pPr marL="215981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2pPr>
            <a:lvl3pPr marL="431963" indent="0">
              <a:buNone/>
              <a:defRPr sz="850">
                <a:solidFill>
                  <a:schemeClr val="tx1">
                    <a:tint val="75000"/>
                  </a:schemeClr>
                </a:solidFill>
              </a:defRPr>
            </a:lvl3pPr>
            <a:lvl4pPr marL="647944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4pPr>
            <a:lvl5pPr marL="863925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5pPr>
            <a:lvl6pPr marL="1079906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6pPr>
            <a:lvl7pPr marL="1295888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7pPr>
            <a:lvl8pPr marL="1511869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8pPr>
            <a:lvl9pPr marL="1727850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179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6972" y="1629117"/>
            <a:ext cx="1835825" cy="3882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86791" y="1629117"/>
            <a:ext cx="1835825" cy="3882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756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34" y="325825"/>
            <a:ext cx="3725645" cy="118288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7535" y="1500205"/>
            <a:ext cx="1827388" cy="735227"/>
          </a:xfrm>
        </p:spPr>
        <p:txBody>
          <a:bodyPr anchor="b"/>
          <a:lstStyle>
            <a:lvl1pPr marL="0" indent="0">
              <a:buNone/>
              <a:defRPr sz="1134" b="1"/>
            </a:lvl1pPr>
            <a:lvl2pPr marL="215981" indent="0">
              <a:buNone/>
              <a:defRPr sz="945" b="1"/>
            </a:lvl2pPr>
            <a:lvl3pPr marL="431963" indent="0">
              <a:buNone/>
              <a:defRPr sz="850" b="1"/>
            </a:lvl3pPr>
            <a:lvl4pPr marL="647944" indent="0">
              <a:buNone/>
              <a:defRPr sz="756" b="1"/>
            </a:lvl4pPr>
            <a:lvl5pPr marL="863925" indent="0">
              <a:buNone/>
              <a:defRPr sz="756" b="1"/>
            </a:lvl5pPr>
            <a:lvl6pPr marL="1079906" indent="0">
              <a:buNone/>
              <a:defRPr sz="756" b="1"/>
            </a:lvl6pPr>
            <a:lvl7pPr marL="1295888" indent="0">
              <a:buNone/>
              <a:defRPr sz="756" b="1"/>
            </a:lvl7pPr>
            <a:lvl8pPr marL="1511869" indent="0">
              <a:buNone/>
              <a:defRPr sz="756" b="1"/>
            </a:lvl8pPr>
            <a:lvl9pPr marL="1727850" indent="0">
              <a:buNone/>
              <a:defRPr sz="756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7535" y="2235432"/>
            <a:ext cx="1827388" cy="328798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86791" y="1500205"/>
            <a:ext cx="1836388" cy="735227"/>
          </a:xfrm>
        </p:spPr>
        <p:txBody>
          <a:bodyPr anchor="b"/>
          <a:lstStyle>
            <a:lvl1pPr marL="0" indent="0">
              <a:buNone/>
              <a:defRPr sz="1134" b="1"/>
            </a:lvl1pPr>
            <a:lvl2pPr marL="215981" indent="0">
              <a:buNone/>
              <a:defRPr sz="945" b="1"/>
            </a:lvl2pPr>
            <a:lvl3pPr marL="431963" indent="0">
              <a:buNone/>
              <a:defRPr sz="850" b="1"/>
            </a:lvl3pPr>
            <a:lvl4pPr marL="647944" indent="0">
              <a:buNone/>
              <a:defRPr sz="756" b="1"/>
            </a:lvl4pPr>
            <a:lvl5pPr marL="863925" indent="0">
              <a:buNone/>
              <a:defRPr sz="756" b="1"/>
            </a:lvl5pPr>
            <a:lvl6pPr marL="1079906" indent="0">
              <a:buNone/>
              <a:defRPr sz="756" b="1"/>
            </a:lvl6pPr>
            <a:lvl7pPr marL="1295888" indent="0">
              <a:buNone/>
              <a:defRPr sz="756" b="1"/>
            </a:lvl7pPr>
            <a:lvl8pPr marL="1511869" indent="0">
              <a:buNone/>
              <a:defRPr sz="756" b="1"/>
            </a:lvl8pPr>
            <a:lvl9pPr marL="1727850" indent="0">
              <a:buNone/>
              <a:defRPr sz="756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86791" y="2235432"/>
            <a:ext cx="1836388" cy="328798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138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85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414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34" y="407988"/>
            <a:ext cx="1393180" cy="1427956"/>
          </a:xfrm>
        </p:spPr>
        <p:txBody>
          <a:bodyPr anchor="b"/>
          <a:lstStyle>
            <a:lvl1pPr>
              <a:defRPr sz="151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6388" y="881141"/>
            <a:ext cx="2186791" cy="4349034"/>
          </a:xfrm>
        </p:spPr>
        <p:txBody>
          <a:bodyPr/>
          <a:lstStyle>
            <a:lvl1pPr>
              <a:defRPr sz="1512"/>
            </a:lvl1pPr>
            <a:lvl2pPr>
              <a:defRPr sz="1323"/>
            </a:lvl2pPr>
            <a:lvl3pPr>
              <a:defRPr sz="1134"/>
            </a:lvl3pPr>
            <a:lvl4pPr>
              <a:defRPr sz="945"/>
            </a:lvl4pPr>
            <a:lvl5pPr>
              <a:defRPr sz="945"/>
            </a:lvl5pPr>
            <a:lvl6pPr>
              <a:defRPr sz="945"/>
            </a:lvl6pPr>
            <a:lvl7pPr>
              <a:defRPr sz="945"/>
            </a:lvl7pPr>
            <a:lvl8pPr>
              <a:defRPr sz="945"/>
            </a:lvl8pPr>
            <a:lvl9pPr>
              <a:defRPr sz="94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534" y="1835944"/>
            <a:ext cx="1393180" cy="3401313"/>
          </a:xfrm>
        </p:spPr>
        <p:txBody>
          <a:bodyPr/>
          <a:lstStyle>
            <a:lvl1pPr marL="0" indent="0">
              <a:buNone/>
              <a:defRPr sz="756"/>
            </a:lvl1pPr>
            <a:lvl2pPr marL="215981" indent="0">
              <a:buNone/>
              <a:defRPr sz="661"/>
            </a:lvl2pPr>
            <a:lvl3pPr marL="431963" indent="0">
              <a:buNone/>
              <a:defRPr sz="567"/>
            </a:lvl3pPr>
            <a:lvl4pPr marL="647944" indent="0">
              <a:buNone/>
              <a:defRPr sz="472"/>
            </a:lvl4pPr>
            <a:lvl5pPr marL="863925" indent="0">
              <a:buNone/>
              <a:defRPr sz="472"/>
            </a:lvl5pPr>
            <a:lvl6pPr marL="1079906" indent="0">
              <a:buNone/>
              <a:defRPr sz="472"/>
            </a:lvl6pPr>
            <a:lvl7pPr marL="1295888" indent="0">
              <a:buNone/>
              <a:defRPr sz="472"/>
            </a:lvl7pPr>
            <a:lvl8pPr marL="1511869" indent="0">
              <a:buNone/>
              <a:defRPr sz="472"/>
            </a:lvl8pPr>
            <a:lvl9pPr marL="1727850" indent="0">
              <a:buNone/>
              <a:defRPr sz="47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682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34" y="407988"/>
            <a:ext cx="1393180" cy="1427956"/>
          </a:xfrm>
        </p:spPr>
        <p:txBody>
          <a:bodyPr anchor="b"/>
          <a:lstStyle>
            <a:lvl1pPr>
              <a:defRPr sz="151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36388" y="881141"/>
            <a:ext cx="2186791" cy="4349034"/>
          </a:xfrm>
        </p:spPr>
        <p:txBody>
          <a:bodyPr anchor="t"/>
          <a:lstStyle>
            <a:lvl1pPr marL="0" indent="0">
              <a:buNone/>
              <a:defRPr sz="1512"/>
            </a:lvl1pPr>
            <a:lvl2pPr marL="215981" indent="0">
              <a:buNone/>
              <a:defRPr sz="1323"/>
            </a:lvl2pPr>
            <a:lvl3pPr marL="431963" indent="0">
              <a:buNone/>
              <a:defRPr sz="1134"/>
            </a:lvl3pPr>
            <a:lvl4pPr marL="647944" indent="0">
              <a:buNone/>
              <a:defRPr sz="945"/>
            </a:lvl4pPr>
            <a:lvl5pPr marL="863925" indent="0">
              <a:buNone/>
              <a:defRPr sz="945"/>
            </a:lvl5pPr>
            <a:lvl6pPr marL="1079906" indent="0">
              <a:buNone/>
              <a:defRPr sz="945"/>
            </a:lvl6pPr>
            <a:lvl7pPr marL="1295888" indent="0">
              <a:buNone/>
              <a:defRPr sz="945"/>
            </a:lvl7pPr>
            <a:lvl8pPr marL="1511869" indent="0">
              <a:buNone/>
              <a:defRPr sz="945"/>
            </a:lvl8pPr>
            <a:lvl9pPr marL="1727850" indent="0">
              <a:buNone/>
              <a:defRPr sz="945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534" y="1835944"/>
            <a:ext cx="1393180" cy="3401313"/>
          </a:xfrm>
        </p:spPr>
        <p:txBody>
          <a:bodyPr/>
          <a:lstStyle>
            <a:lvl1pPr marL="0" indent="0">
              <a:buNone/>
              <a:defRPr sz="756"/>
            </a:lvl1pPr>
            <a:lvl2pPr marL="215981" indent="0">
              <a:buNone/>
              <a:defRPr sz="661"/>
            </a:lvl2pPr>
            <a:lvl3pPr marL="431963" indent="0">
              <a:buNone/>
              <a:defRPr sz="567"/>
            </a:lvl3pPr>
            <a:lvl4pPr marL="647944" indent="0">
              <a:buNone/>
              <a:defRPr sz="472"/>
            </a:lvl4pPr>
            <a:lvl5pPr marL="863925" indent="0">
              <a:buNone/>
              <a:defRPr sz="472"/>
            </a:lvl5pPr>
            <a:lvl6pPr marL="1079906" indent="0">
              <a:buNone/>
              <a:defRPr sz="472"/>
            </a:lvl6pPr>
            <a:lvl7pPr marL="1295888" indent="0">
              <a:buNone/>
              <a:defRPr sz="472"/>
            </a:lvl7pPr>
            <a:lvl8pPr marL="1511869" indent="0">
              <a:buNone/>
              <a:defRPr sz="472"/>
            </a:lvl8pPr>
            <a:lvl9pPr marL="1727850" indent="0">
              <a:buNone/>
              <a:defRPr sz="47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300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6972" y="325825"/>
            <a:ext cx="3725645" cy="1182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6972" y="1629117"/>
            <a:ext cx="3725645" cy="3882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6972" y="5672162"/>
            <a:ext cx="971907" cy="325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30864" y="5672162"/>
            <a:ext cx="1457861" cy="325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50709" y="5672162"/>
            <a:ext cx="971907" cy="325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megaidea.net"/>
          <p:cNvSpPr/>
          <p:nvPr userDrawn="1"/>
        </p:nvSpPr>
        <p:spPr>
          <a:xfrm>
            <a:off x="-2704869" y="412345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701905" y="1001526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692933" y="545354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403747" y="556784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5263" y="4034801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322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1963" rtl="0" eaLnBrk="1" latinLnBrk="0" hangingPunct="1">
        <a:lnSpc>
          <a:spcPct val="90000"/>
        </a:lnSpc>
        <a:spcBef>
          <a:spcPct val="0"/>
        </a:spcBef>
        <a:buNone/>
        <a:defRPr sz="207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91" indent="-107991" algn="l" defTabSz="431963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1pPr>
      <a:lvl2pPr marL="323972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39953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3pPr>
      <a:lvl4pPr marL="755934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4pPr>
      <a:lvl5pPr marL="971916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5pPr>
      <a:lvl6pPr marL="1187897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6pPr>
      <a:lvl7pPr marL="1403878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7pPr>
      <a:lvl8pPr marL="1619860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8pPr>
      <a:lvl9pPr marL="1835841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1pPr>
      <a:lvl2pPr marL="215981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2pPr>
      <a:lvl3pPr marL="431963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47944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4pPr>
      <a:lvl5pPr marL="863925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5pPr>
      <a:lvl6pPr marL="1079906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6pPr>
      <a:lvl7pPr marL="1295888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7pPr>
      <a:lvl8pPr marL="1511869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8pPr>
      <a:lvl9pPr marL="1727850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onifiesta.com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42" y="2304803"/>
            <a:ext cx="3932868" cy="3662824"/>
          </a:xfrm>
          <a:prstGeom prst="rect">
            <a:avLst/>
          </a:prstGeom>
        </p:spPr>
      </p:pic>
      <p:sp>
        <p:nvSpPr>
          <p:cNvPr id="11" name="Bonifiesta.com"/>
          <p:cNvSpPr txBox="1"/>
          <p:nvPr/>
        </p:nvSpPr>
        <p:spPr>
          <a:xfrm>
            <a:off x="474277" y="3752818"/>
            <a:ext cx="32287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chemeClr val="bg1"/>
                </a:solidFill>
                <a:latin typeface="Glowworm" panose="020F0804020102020204" pitchFamily="34" charset="0"/>
              </a:rPr>
              <a:t>Sábado</a:t>
            </a:r>
            <a:r>
              <a:rPr lang="en-US" sz="2000" dirty="0" smtClean="0">
                <a:solidFill>
                  <a:schemeClr val="bg1"/>
                </a:solidFill>
                <a:latin typeface="Glowworm" panose="020F0804020102020204" pitchFamily="34" charset="0"/>
              </a:rPr>
              <a:t> 23 de </a:t>
            </a:r>
            <a:r>
              <a:rPr lang="en-US" sz="2000" dirty="0" err="1" smtClean="0">
                <a:solidFill>
                  <a:schemeClr val="bg1"/>
                </a:solidFill>
                <a:latin typeface="Glowworm" panose="020F0804020102020204" pitchFamily="34" charset="0"/>
              </a:rPr>
              <a:t>Enero</a:t>
            </a:r>
            <a:endParaRPr lang="en-US" sz="2000" dirty="0">
              <a:solidFill>
                <a:schemeClr val="bg1"/>
              </a:solidFill>
              <a:latin typeface="Glowworm" panose="020F0804020102020204" pitchFamily="34" charset="0"/>
            </a:endParaRPr>
          </a:p>
        </p:txBody>
      </p:sp>
      <p:sp>
        <p:nvSpPr>
          <p:cNvPr id="12" name="Bonifiesta.com"/>
          <p:cNvSpPr txBox="1"/>
          <p:nvPr/>
        </p:nvSpPr>
        <p:spPr>
          <a:xfrm>
            <a:off x="840987" y="4136215"/>
            <a:ext cx="266159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 smtClean="0">
                <a:solidFill>
                  <a:schemeClr val="bg1"/>
                </a:solidFill>
                <a:latin typeface="Glowworm" panose="020F0804020102020204" pitchFamily="34" charset="0"/>
              </a:rPr>
              <a:t>A </a:t>
            </a:r>
            <a:r>
              <a:rPr lang="en-US" sz="1700" dirty="0" err="1" smtClean="0">
                <a:solidFill>
                  <a:schemeClr val="bg1"/>
                </a:solidFill>
                <a:latin typeface="Glowworm" panose="020F0804020102020204" pitchFamily="34" charset="0"/>
              </a:rPr>
              <a:t>las</a:t>
            </a:r>
            <a:r>
              <a:rPr lang="en-US" sz="1700" dirty="0" smtClean="0">
                <a:solidFill>
                  <a:schemeClr val="bg1"/>
                </a:solidFill>
                <a:latin typeface="Glowworm" panose="020F0804020102020204" pitchFamily="34" charset="0"/>
              </a:rPr>
              <a:t> 17:30 hrs.</a:t>
            </a:r>
          </a:p>
        </p:txBody>
      </p:sp>
      <p:sp>
        <p:nvSpPr>
          <p:cNvPr id="13" name="Bonifiesta.com"/>
          <p:cNvSpPr txBox="1"/>
          <p:nvPr/>
        </p:nvSpPr>
        <p:spPr>
          <a:xfrm>
            <a:off x="773144" y="4490158"/>
            <a:ext cx="29054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dirty="0">
                <a:solidFill>
                  <a:srgbClr val="00B0F0"/>
                </a:solidFill>
                <a:latin typeface="Glowworm" panose="020F0804020102020204" pitchFamily="34" charset="0"/>
              </a:rPr>
              <a:t>En Villa </a:t>
            </a:r>
            <a:r>
              <a:rPr lang="es-PE" sz="2000" dirty="0" err="1">
                <a:solidFill>
                  <a:srgbClr val="00B0F0"/>
                </a:solidFill>
                <a:latin typeface="Glowworm" panose="020F0804020102020204" pitchFamily="34" charset="0"/>
              </a:rPr>
              <a:t>Nazareth</a:t>
            </a:r>
            <a:r>
              <a:rPr lang="es-PE" sz="2000" dirty="0">
                <a:solidFill>
                  <a:srgbClr val="00B0F0"/>
                </a:solidFill>
                <a:latin typeface="Glowworm" panose="020F0804020102020204" pitchFamily="34" charset="0"/>
              </a:rPr>
              <a:t> las Violetas 1929</a:t>
            </a:r>
            <a:endParaRPr lang="en-US" sz="1600" dirty="0">
              <a:solidFill>
                <a:srgbClr val="00B0F0"/>
              </a:solidFill>
              <a:latin typeface="Glowworm" panose="020F0804020102020204" pitchFamily="34" charset="0"/>
            </a:endParaRPr>
          </a:p>
        </p:txBody>
      </p:sp>
      <p:sp>
        <p:nvSpPr>
          <p:cNvPr id="15" name="Bonifiesta.com"/>
          <p:cNvSpPr txBox="1"/>
          <p:nvPr/>
        </p:nvSpPr>
        <p:spPr>
          <a:xfrm>
            <a:off x="1404916" y="5170940"/>
            <a:ext cx="16597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dirty="0" smtClean="0">
                <a:solidFill>
                  <a:schemeClr val="bg1"/>
                </a:solidFill>
                <a:latin typeface="Glowworm" panose="020F0804020102020204" pitchFamily="34" charset="0"/>
              </a:rPr>
              <a:t>No faltes..!!</a:t>
            </a:r>
            <a:endParaRPr lang="en-US" sz="2000" dirty="0">
              <a:solidFill>
                <a:schemeClr val="bg1"/>
              </a:solidFill>
              <a:latin typeface="Glowworm" panose="020F0804020102020204" pitchFamily="34" charset="0"/>
            </a:endParaRPr>
          </a:p>
        </p:txBody>
      </p:sp>
      <p:sp>
        <p:nvSpPr>
          <p:cNvPr id="16" name="Bonifiesta.com"/>
          <p:cNvSpPr txBox="1"/>
          <p:nvPr/>
        </p:nvSpPr>
        <p:spPr>
          <a:xfrm>
            <a:off x="1492003" y="3395050"/>
            <a:ext cx="1369286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2000" dirty="0" err="1" smtClean="0">
                <a:solidFill>
                  <a:schemeClr val="bg1"/>
                </a:solidFill>
                <a:effectLst>
                  <a:glow rad="127000">
                    <a:srgbClr val="002060"/>
                  </a:glow>
                </a:effectLst>
                <a:latin typeface="GROBOLD Rob" panose="02000603030000020004" pitchFamily="2" charset="0"/>
                <a:cs typeface="Mongolian Baiti" panose="03000500000000000000" pitchFamily="66" charset="0"/>
              </a:rPr>
              <a:t>Cumple</a:t>
            </a:r>
            <a:r>
              <a:rPr lang="en-US" sz="2000" dirty="0" smtClean="0">
                <a:solidFill>
                  <a:schemeClr val="bg1"/>
                </a:solidFill>
                <a:effectLst>
                  <a:glow rad="127000">
                    <a:srgbClr val="002060"/>
                  </a:glow>
                </a:effectLst>
                <a:latin typeface="GROBOLD Rob" panose="02000603030000020004" pitchFamily="2" charset="0"/>
                <a:cs typeface="Mongolian Baiti" panose="03000500000000000000" pitchFamily="66" charset="0"/>
              </a:rPr>
              <a:t> 4</a:t>
            </a:r>
            <a:endParaRPr lang="en-US" sz="2000" dirty="0">
              <a:solidFill>
                <a:schemeClr val="bg1"/>
              </a:solidFill>
              <a:effectLst>
                <a:glow rad="127000">
                  <a:srgbClr val="002060"/>
                </a:glow>
              </a:effectLst>
              <a:latin typeface="GROBOLD Rob" panose="02000603030000020004" pitchFamily="2" charset="0"/>
              <a:cs typeface="Mongolian Baiti" panose="03000500000000000000" pitchFamily="66" charset="0"/>
            </a:endParaRPr>
          </a:p>
        </p:txBody>
      </p:sp>
      <p:pic>
        <p:nvPicPr>
          <p:cNvPr id="17" name="bonifiesta.com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10" y="301957"/>
            <a:ext cx="3661332" cy="2823842"/>
          </a:xfrm>
          <a:prstGeom prst="rect">
            <a:avLst/>
          </a:prstGeom>
          <a:effectLst/>
        </p:spPr>
      </p:pic>
      <p:sp>
        <p:nvSpPr>
          <p:cNvPr id="14" name="Bonifiesta.com"/>
          <p:cNvSpPr txBox="1"/>
          <p:nvPr/>
        </p:nvSpPr>
        <p:spPr>
          <a:xfrm>
            <a:off x="719575" y="2740555"/>
            <a:ext cx="2849002" cy="7848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4500" dirty="0" smtClean="0">
                <a:solidFill>
                  <a:srgbClr val="0070C0"/>
                </a:solidFill>
                <a:effectLst>
                  <a:glow rad="127000">
                    <a:schemeClr val="bg1"/>
                  </a:glow>
                </a:effectLst>
                <a:latin typeface="OogieBoogie" panose="00000400000000000000" pitchFamily="2" charset="0"/>
                <a:cs typeface="Mongolian Baiti" panose="03000500000000000000" pitchFamily="66" charset="0"/>
              </a:rPr>
              <a:t>BENJAMÍN</a:t>
            </a:r>
            <a:endParaRPr lang="en-US" sz="4500" dirty="0">
              <a:solidFill>
                <a:srgbClr val="0070C0"/>
              </a:solidFill>
              <a:effectLst>
                <a:glow rad="127000">
                  <a:schemeClr val="bg1"/>
                </a:glow>
              </a:effectLst>
              <a:latin typeface="OogieBoogie" panose="00000400000000000000" pitchFamily="2" charset="0"/>
              <a:cs typeface="Mongolian Baiti" panose="03000500000000000000" pitchFamily="66" charset="0"/>
            </a:endParaRPr>
          </a:p>
        </p:txBody>
      </p:sp>
      <p:sp>
        <p:nvSpPr>
          <p:cNvPr id="10" name="Megaidea.net"/>
          <p:cNvSpPr txBox="1"/>
          <p:nvPr/>
        </p:nvSpPr>
        <p:spPr>
          <a:xfrm>
            <a:off x="-371215" y="5724937"/>
            <a:ext cx="50305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400" b="1" dirty="0" smtClean="0">
                <a:solidFill>
                  <a:srgbClr val="0579CD"/>
                </a:solidFill>
                <a:effectLst>
                  <a:glow rad="3302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s-PE" sz="1400" b="1" dirty="0">
              <a:solidFill>
                <a:srgbClr val="0579CD"/>
              </a:solidFill>
              <a:effectLst>
                <a:glow rad="3302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8916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195</TotalTime>
  <Words>22</Words>
  <Application>Microsoft Office PowerPoint</Application>
  <PresentationFormat>Personalizado</PresentationFormat>
  <Paragraphs>7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9" baseType="lpstr">
      <vt:lpstr>Glowworm</vt:lpstr>
      <vt:lpstr>Calibri</vt:lpstr>
      <vt:lpstr>GROBOLD Rob</vt:lpstr>
      <vt:lpstr>OogieBoogie</vt:lpstr>
      <vt:lpstr>Arial</vt:lpstr>
      <vt:lpstr>Mongolian Baiti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Bonifiesta.com</dc:creator>
  <cp:keywords>Pantera</cp:keywords>
  <cp:lastModifiedBy>MEGAIDEA</cp:lastModifiedBy>
  <cp:revision>22</cp:revision>
  <dcterms:created xsi:type="dcterms:W3CDTF">2019-11-13T16:45:46Z</dcterms:created>
  <dcterms:modified xsi:type="dcterms:W3CDTF">2023-03-29T01:11:23Z</dcterms:modified>
</cp:coreProperties>
</file>