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400675" cy="7199313"/>
  <p:notesSz cx="6858000" cy="9144000"/>
  <p:embeddedFontLst>
    <p:embeddedFont>
      <p:font typeface="Fontdiner Rob" panose="00000400000000000000" pitchFamily="2" charset="0"/>
      <p:regular r:id="rId3"/>
    </p:embeddedFont>
    <p:embeddedFont>
      <p:font typeface="Glowworm" panose="020F0804020102020204" pitchFamily="34" charset="0"/>
      <p:regular r:id="rId4"/>
    </p:embeddedFont>
    <p:embeddedFont>
      <p:font typeface="Script MT Bold" panose="03040602040607080904" pitchFamily="66" charset="0"/>
      <p:bold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1pPr>
    <a:lvl2pPr marL="302384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2pPr>
    <a:lvl3pPr marL="604767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3pPr>
    <a:lvl4pPr marL="907151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4pPr>
    <a:lvl5pPr marL="1209533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5pPr>
    <a:lvl6pPr marL="1511917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6pPr>
    <a:lvl7pPr marL="1814301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7pPr>
    <a:lvl8pPr marL="2116684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8pPr>
    <a:lvl9pPr marL="2419068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226"/>
    <a:srgbClr val="663B19"/>
    <a:srgbClr val="F9A307"/>
    <a:srgbClr val="FF6600"/>
    <a:srgbClr val="923CC0"/>
    <a:srgbClr val="A563EB"/>
    <a:srgbClr val="8F3BBF"/>
    <a:srgbClr val="0AA8AB"/>
    <a:srgbClr val="38B199"/>
    <a:srgbClr val="5BC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84" d="100"/>
          <a:sy n="84" d="100"/>
        </p:scale>
        <p:origin x="25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1178222"/>
            <a:ext cx="4590574" cy="2506427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3781306"/>
            <a:ext cx="4050506" cy="1738167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4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383297"/>
            <a:ext cx="1164521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383297"/>
            <a:ext cx="3426053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3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794831"/>
            <a:ext cx="4658082" cy="2994714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4817876"/>
            <a:ext cx="4658082" cy="1574849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916484"/>
            <a:ext cx="2295287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916484"/>
            <a:ext cx="2295287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9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83299"/>
            <a:ext cx="4658082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764832"/>
            <a:ext cx="2284738" cy="864917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2629749"/>
            <a:ext cx="228473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764832"/>
            <a:ext cx="2295990" cy="864917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2629749"/>
            <a:ext cx="22959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0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7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79954"/>
            <a:ext cx="1741858" cy="167984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1036570"/>
            <a:ext cx="2734092" cy="5116178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159794"/>
            <a:ext cx="1741858" cy="400128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79954"/>
            <a:ext cx="1741858" cy="167984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1036570"/>
            <a:ext cx="2734092" cy="5116178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159794"/>
            <a:ext cx="1741858" cy="400128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0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383299"/>
            <a:ext cx="465808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916484"/>
            <a:ext cx="465808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6672698"/>
            <a:ext cx="121515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6672698"/>
            <a:ext cx="182272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6672698"/>
            <a:ext cx="121515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05057" y="80749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02093" y="139667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93121" y="94050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03935" y="95193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451" y="442995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0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9" y="276440"/>
            <a:ext cx="4500137" cy="5267110"/>
          </a:xfrm>
          <a:prstGeom prst="rect">
            <a:avLst/>
          </a:prstGeom>
        </p:spPr>
      </p:pic>
      <p:sp>
        <p:nvSpPr>
          <p:cNvPr id="35" name="Bonifiesta.com"/>
          <p:cNvSpPr txBox="1"/>
          <p:nvPr/>
        </p:nvSpPr>
        <p:spPr>
          <a:xfrm>
            <a:off x="886880" y="131320"/>
            <a:ext cx="37506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7200" dirty="0">
                <a:solidFill>
                  <a:srgbClr val="F272D7"/>
                </a:solidFill>
                <a:effectLst>
                  <a:glow rad="101600">
                    <a:schemeClr val="bg1"/>
                  </a:glow>
                </a:effectLst>
                <a:latin typeface="Fontdiner Rob" panose="00000400000000000000" pitchFamily="2" charset="0"/>
              </a:rPr>
              <a:t>JULIETA</a:t>
            </a:r>
          </a:p>
        </p:txBody>
      </p:sp>
      <p:sp>
        <p:nvSpPr>
          <p:cNvPr id="36" name="Bonifiesta.com"/>
          <p:cNvSpPr txBox="1"/>
          <p:nvPr/>
        </p:nvSpPr>
        <p:spPr>
          <a:xfrm>
            <a:off x="916773" y="985298"/>
            <a:ext cx="36908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6 Años</a:t>
            </a:r>
            <a:endParaRPr lang="es-PE" sz="3500" dirty="0">
              <a:solidFill>
                <a:srgbClr val="58C3B7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  <p:pic>
        <p:nvPicPr>
          <p:cNvPr id="16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" y="3917234"/>
            <a:ext cx="2287720" cy="3177756"/>
          </a:xfrm>
          <a:prstGeom prst="rect">
            <a:avLst/>
          </a:prstGeom>
        </p:spPr>
      </p:pic>
      <p:pic>
        <p:nvPicPr>
          <p:cNvPr id="19" name="Bonifiesta.com" descr="https://www.megaidea.net/wp-content/uploads/2020/03/rapunzel-clipart-caballo-1024x69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25" y="4820274"/>
            <a:ext cx="3413319" cy="23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33" y="3401420"/>
            <a:ext cx="1084141" cy="3508080"/>
          </a:xfrm>
          <a:prstGeom prst="rect">
            <a:avLst/>
          </a:prstGeom>
        </p:spPr>
      </p:pic>
      <p:pic>
        <p:nvPicPr>
          <p:cNvPr id="20" name="Bonifiesta.com" descr="https://www.megaidea.net/wp-content/uploads/2020/03/rapunzel-clipart-camaleon-115-1024x70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90" y="6288337"/>
            <a:ext cx="1308896" cy="90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onifiesta.com"/>
          <p:cNvSpPr txBox="1"/>
          <p:nvPr/>
        </p:nvSpPr>
        <p:spPr>
          <a:xfrm>
            <a:off x="905931" y="2569493"/>
            <a:ext cx="3582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E66FA5"/>
                </a:solidFill>
                <a:latin typeface="Glowworm" panose="020F0804020102020204" pitchFamily="34" charset="0"/>
              </a:rPr>
              <a:t>Martes</a:t>
            </a:r>
            <a:r>
              <a:rPr lang="en-US" sz="3200" dirty="0" smtClean="0">
                <a:solidFill>
                  <a:srgbClr val="E66FA5"/>
                </a:solidFill>
                <a:latin typeface="Glowworm" panose="020F0804020102020204" pitchFamily="34" charset="0"/>
              </a:rPr>
              <a:t> 14</a:t>
            </a:r>
          </a:p>
          <a:p>
            <a:pPr algn="ctr"/>
            <a:r>
              <a:rPr lang="en-US" sz="3200" dirty="0" smtClean="0">
                <a:solidFill>
                  <a:srgbClr val="E66FA5"/>
                </a:solidFill>
                <a:latin typeface="Glowworm" panose="020F0804020102020204" pitchFamily="34" charset="0"/>
              </a:rPr>
              <a:t> </a:t>
            </a:r>
            <a:r>
              <a:rPr lang="en-US" sz="3200" dirty="0">
                <a:solidFill>
                  <a:srgbClr val="E66FA5"/>
                </a:solidFill>
                <a:latin typeface="Glowworm" panose="020F0804020102020204" pitchFamily="34" charset="0"/>
              </a:rPr>
              <a:t>de </a:t>
            </a:r>
            <a:r>
              <a:rPr lang="en-US" sz="3200" dirty="0" err="1" smtClean="0">
                <a:solidFill>
                  <a:srgbClr val="E66FA5"/>
                </a:solidFill>
                <a:latin typeface="Glowworm" panose="020F0804020102020204" pitchFamily="34" charset="0"/>
              </a:rPr>
              <a:t>Septiembre</a:t>
            </a:r>
            <a:endParaRPr lang="en-US" sz="3200" dirty="0">
              <a:solidFill>
                <a:srgbClr val="E66FA5"/>
              </a:solidFill>
              <a:latin typeface="Glowworm" panose="020F0804020102020204" pitchFamily="34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916773" y="3586033"/>
            <a:ext cx="333719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solidFill>
                  <a:srgbClr val="E66FA5"/>
                </a:solidFill>
                <a:latin typeface="Glowworm" panose="020F0804020102020204" pitchFamily="34" charset="0"/>
              </a:rPr>
              <a:t>Hora</a:t>
            </a:r>
            <a:r>
              <a:rPr lang="en-US" sz="2500" dirty="0">
                <a:solidFill>
                  <a:srgbClr val="E66FA5"/>
                </a:solidFill>
                <a:latin typeface="Glowworm" panose="020F0804020102020204" pitchFamily="34" charset="0"/>
              </a:rPr>
              <a:t>: 16:00 hrs.</a:t>
            </a:r>
          </a:p>
        </p:txBody>
      </p:sp>
      <p:sp>
        <p:nvSpPr>
          <p:cNvPr id="27" name="Bonifiesta.com"/>
          <p:cNvSpPr txBox="1"/>
          <p:nvPr/>
        </p:nvSpPr>
        <p:spPr>
          <a:xfrm>
            <a:off x="963083" y="3966143"/>
            <a:ext cx="32052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E66FA5"/>
                </a:solidFill>
                <a:latin typeface="Glowworm" panose="020F0804020102020204" pitchFamily="34" charset="0"/>
              </a:rPr>
              <a:t>Lugar: Mi Casa</a:t>
            </a:r>
            <a:endParaRPr lang="en-US" sz="2500" dirty="0">
              <a:solidFill>
                <a:srgbClr val="E66FA5"/>
              </a:solidFill>
              <a:latin typeface="Glowworm" panose="020F0804020102020204" pitchFamily="34" charset="0"/>
            </a:endParaRPr>
          </a:p>
        </p:txBody>
      </p:sp>
      <p:sp>
        <p:nvSpPr>
          <p:cNvPr id="29" name="Bonifiesta.com"/>
          <p:cNvSpPr txBox="1"/>
          <p:nvPr/>
        </p:nvSpPr>
        <p:spPr>
          <a:xfrm>
            <a:off x="1433207" y="4431788"/>
            <a:ext cx="24899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E66FA5"/>
                </a:solidFill>
                <a:latin typeface="Glowworm" panose="020F0804020102020204" pitchFamily="34" charset="0"/>
              </a:rPr>
              <a:t>No faltes..!!</a:t>
            </a:r>
            <a:endParaRPr lang="en-US" sz="2500" dirty="0">
              <a:solidFill>
                <a:srgbClr val="E66FA5"/>
              </a:solidFill>
              <a:latin typeface="Glowworm" panose="020F0804020102020204" pitchFamily="34" charset="0"/>
            </a:endParaRPr>
          </a:p>
        </p:txBody>
      </p:sp>
      <p:sp>
        <p:nvSpPr>
          <p:cNvPr id="31" name="Bonifiesta.com"/>
          <p:cNvSpPr txBox="1"/>
          <p:nvPr/>
        </p:nvSpPr>
        <p:spPr>
          <a:xfrm>
            <a:off x="624033" y="1662555"/>
            <a:ext cx="4035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Glowworm" panose="020F0804020102020204" pitchFamily="34" charset="0"/>
              </a:rPr>
              <a:t>Te invito a mi</a:t>
            </a:r>
          </a:p>
          <a:p>
            <a:pPr algn="ctr"/>
            <a:r>
              <a:rPr lang="es-PE" sz="3000" dirty="0"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Glowworm" panose="020F0804020102020204" pitchFamily="34" charset="0"/>
              </a:rPr>
              <a:t>cumpleaños</a:t>
            </a:r>
            <a:endParaRPr lang="en-US" sz="3000" dirty="0"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221883" y="6682734"/>
            <a:ext cx="5030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solidFill>
                  <a:srgbClr val="FD7ABC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300" b="1" dirty="0">
              <a:solidFill>
                <a:srgbClr val="FD7ABC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27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Fontdiner Rob</vt:lpstr>
      <vt:lpstr>Glowworm</vt:lpstr>
      <vt:lpstr>Arial</vt:lpstr>
      <vt:lpstr>Script MT Bold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Rapunzel</cp:keywords>
  <cp:lastModifiedBy>MEGAIDEA</cp:lastModifiedBy>
  <cp:revision>29</cp:revision>
  <dcterms:created xsi:type="dcterms:W3CDTF">2019-11-13T16:45:46Z</dcterms:created>
  <dcterms:modified xsi:type="dcterms:W3CDTF">2023-03-29T02:27:50Z</dcterms:modified>
</cp:coreProperties>
</file>