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400675" cy="7920038"/>
  <p:notesSz cx="6858000" cy="9144000"/>
  <p:embeddedFontLst>
    <p:embeddedFont>
      <p:font typeface="Janda Rob" panose="02000506000000020004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l Me Rob" panose="02000500000000000000" pitchFamily="2" charset="0"/>
      <p:regular r:id="rId6"/>
    </p:embeddedFont>
    <p:embeddedFont>
      <p:font typeface="Poetsen One" panose="020108030300000D0203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378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4756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132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510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888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266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6642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9020" algn="l" defTabSz="604756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A7"/>
    <a:srgbClr val="AF6CEB"/>
    <a:srgbClr val="FA8AB2"/>
    <a:srgbClr val="F272D7"/>
    <a:srgbClr val="EB77A6"/>
    <a:srgbClr val="53BECD"/>
    <a:srgbClr val="38B0C2"/>
    <a:srgbClr val="3BD6C6"/>
    <a:srgbClr val="40E0D0"/>
    <a:srgbClr val="3FB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296173"/>
            <a:ext cx="4590574" cy="275734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4159854"/>
            <a:ext cx="4050506" cy="1912175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5185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90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21669"/>
            <a:ext cx="1164521" cy="67118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21669"/>
            <a:ext cx="3426053" cy="67118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790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41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974512"/>
            <a:ext cx="4658082" cy="3294515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5300194"/>
            <a:ext cx="4658082" cy="1732508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0265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108344"/>
            <a:ext cx="2295287" cy="502519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108344"/>
            <a:ext cx="2295287" cy="502519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979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21671"/>
            <a:ext cx="4658082" cy="153084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941510"/>
            <a:ext cx="2284738" cy="951504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893014"/>
            <a:ext cx="2284738" cy="425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941510"/>
            <a:ext cx="2295990" cy="951504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893014"/>
            <a:ext cx="2295990" cy="425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754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12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506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28002"/>
            <a:ext cx="1741858" cy="1848009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140341"/>
            <a:ext cx="2734092" cy="562836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376011"/>
            <a:ext cx="1741858" cy="440185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71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28002"/>
            <a:ext cx="1741858" cy="1848009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140341"/>
            <a:ext cx="2734092" cy="562836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376011"/>
            <a:ext cx="1741858" cy="440185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920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21671"/>
            <a:ext cx="465808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108344"/>
            <a:ext cx="465808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7340703"/>
            <a:ext cx="121515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23/03/2023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7340703"/>
            <a:ext cx="182272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7340703"/>
            <a:ext cx="121515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7" name="Megaidea.net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33" y="-1967442"/>
            <a:ext cx="2451794" cy="1688713"/>
          </a:xfrm>
          <a:prstGeom prst="rect">
            <a:avLst/>
          </a:prstGeom>
        </p:spPr>
      </p:pic>
      <p:pic>
        <p:nvPicPr>
          <p:cNvPr id="8" name="ww.megaidea.net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3" y="8191372"/>
            <a:ext cx="2267784" cy="358071"/>
          </a:xfrm>
          <a:prstGeom prst="rect">
            <a:avLst/>
          </a:prstGeom>
        </p:spPr>
      </p:pic>
      <p:sp>
        <p:nvSpPr>
          <p:cNvPr id="9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arco Megaid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5" y="2094465"/>
            <a:ext cx="4682659" cy="5641261"/>
          </a:xfrm>
          <a:prstGeom prst="rect">
            <a:avLst/>
          </a:prstGeom>
        </p:spPr>
      </p:pic>
      <p:pic>
        <p:nvPicPr>
          <p:cNvPr id="87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" y="1607346"/>
            <a:ext cx="2451689" cy="1045904"/>
          </a:xfrm>
          <a:prstGeom prst="rect">
            <a:avLst/>
          </a:prstGeom>
        </p:spPr>
      </p:pic>
      <p:pic>
        <p:nvPicPr>
          <p:cNvPr id="8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240" y="1607346"/>
            <a:ext cx="2423474" cy="1045904"/>
          </a:xfrm>
          <a:prstGeom prst="rect">
            <a:avLst/>
          </a:prstGeom>
        </p:spPr>
      </p:pic>
      <p:sp>
        <p:nvSpPr>
          <p:cNvPr id="100" name="Megaidea.Net"/>
          <p:cNvSpPr txBox="1"/>
          <p:nvPr/>
        </p:nvSpPr>
        <p:spPr>
          <a:xfrm>
            <a:off x="662827" y="4634687"/>
            <a:ext cx="4129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solidFill>
                  <a:srgbClr val="53BECD"/>
                </a:solidFill>
                <a:effectLst/>
                <a:latin typeface="Poetsen One" panose="020108030300000D0203" pitchFamily="2" charset="0"/>
              </a:rPr>
              <a:t>Acompáñanos a celebrar el día:</a:t>
            </a:r>
            <a:endParaRPr lang="es-PE" sz="2100" dirty="0">
              <a:solidFill>
                <a:srgbClr val="53BECD"/>
              </a:solidFill>
              <a:effectLst/>
              <a:latin typeface="Poetsen One" panose="020108030300000D0203" pitchFamily="2" charset="0"/>
            </a:endParaRPr>
          </a:p>
        </p:txBody>
      </p:sp>
      <p:pic>
        <p:nvPicPr>
          <p:cNvPr id="108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05" y="157866"/>
            <a:ext cx="2686103" cy="2989268"/>
          </a:xfrm>
          <a:prstGeom prst="rect">
            <a:avLst/>
          </a:prstGeom>
        </p:spPr>
      </p:pic>
      <p:pic>
        <p:nvPicPr>
          <p:cNvPr id="10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1" y="6724730"/>
            <a:ext cx="1063059" cy="1055466"/>
          </a:xfrm>
          <a:prstGeom prst="rect">
            <a:avLst/>
          </a:prstGeom>
        </p:spPr>
      </p:pic>
      <p:pic>
        <p:nvPicPr>
          <p:cNvPr id="111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" y="5639043"/>
            <a:ext cx="1920410" cy="3071081"/>
          </a:xfrm>
          <a:prstGeom prst="rect">
            <a:avLst/>
          </a:prstGeom>
        </p:spPr>
      </p:pic>
      <p:pic>
        <p:nvPicPr>
          <p:cNvPr id="11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45" y="5445763"/>
            <a:ext cx="1533515" cy="2833149"/>
          </a:xfrm>
          <a:prstGeom prst="rect">
            <a:avLst/>
          </a:prstGeom>
        </p:spPr>
      </p:pic>
      <p:sp>
        <p:nvSpPr>
          <p:cNvPr id="113" name="Megaidea.Net"/>
          <p:cNvSpPr txBox="1"/>
          <p:nvPr/>
        </p:nvSpPr>
        <p:spPr>
          <a:xfrm>
            <a:off x="785341" y="4953363"/>
            <a:ext cx="393568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ED41A7"/>
                </a:solidFill>
                <a:effectLst/>
                <a:latin typeface="Poetsen One" panose="020108030300000D0203" pitchFamily="2" charset="0"/>
              </a:rPr>
              <a:t>SABADO 15 </a:t>
            </a:r>
            <a:r>
              <a:rPr lang="es-MX" sz="2900" dirty="0" smtClean="0">
                <a:solidFill>
                  <a:srgbClr val="ED41A7"/>
                </a:solidFill>
                <a:latin typeface="Poetsen One" panose="020108030300000D0203" pitchFamily="2" charset="0"/>
              </a:rPr>
              <a:t>DE JUNIO</a:t>
            </a:r>
            <a:endParaRPr lang="es-PE" sz="2900" dirty="0">
              <a:solidFill>
                <a:srgbClr val="ED41A7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114" name="Megaidea.Net"/>
          <p:cNvSpPr txBox="1"/>
          <p:nvPr/>
        </p:nvSpPr>
        <p:spPr>
          <a:xfrm>
            <a:off x="1318207" y="5403603"/>
            <a:ext cx="2901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rgbClr val="53BECD"/>
                </a:solidFill>
                <a:effectLst/>
                <a:latin typeface="Poetsen One" panose="020108030300000D0203" pitchFamily="2" charset="0"/>
              </a:rPr>
              <a:t>A las 15:00 </a:t>
            </a:r>
            <a:r>
              <a:rPr lang="es-MX" sz="2200" dirty="0" err="1" smtClean="0">
                <a:solidFill>
                  <a:srgbClr val="53BECD"/>
                </a:solidFill>
                <a:effectLst/>
                <a:latin typeface="Poetsen One" panose="020108030300000D0203" pitchFamily="2" charset="0"/>
              </a:rPr>
              <a:t>hrs</a:t>
            </a:r>
            <a:r>
              <a:rPr lang="es-MX" sz="2200" dirty="0" smtClean="0">
                <a:solidFill>
                  <a:srgbClr val="53BECD"/>
                </a:solidFill>
                <a:effectLst/>
                <a:latin typeface="Poetsen One" panose="020108030300000D0203" pitchFamily="2" charset="0"/>
              </a:rPr>
              <a:t>.</a:t>
            </a:r>
            <a:endParaRPr lang="es-PE" sz="2200" dirty="0">
              <a:solidFill>
                <a:srgbClr val="53BECD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115" name="Megaidea.Net"/>
          <p:cNvSpPr txBox="1"/>
          <p:nvPr/>
        </p:nvSpPr>
        <p:spPr>
          <a:xfrm>
            <a:off x="1596085" y="5808885"/>
            <a:ext cx="23455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F6CEB"/>
                </a:solidFill>
                <a:effectLst/>
                <a:latin typeface="Poetsen One" panose="020108030300000D0203" pitchFamily="2" charset="0"/>
              </a:rPr>
              <a:t>En la Calle Luis</a:t>
            </a:r>
          </a:p>
          <a:p>
            <a:pPr algn="ctr"/>
            <a:r>
              <a:rPr lang="es-MX" sz="2500" dirty="0" err="1" smtClean="0">
                <a:solidFill>
                  <a:srgbClr val="AF6CEB"/>
                </a:solidFill>
                <a:latin typeface="Poetsen One" panose="020108030300000D0203" pitchFamily="2" charset="0"/>
              </a:rPr>
              <a:t>Valcarcel</a:t>
            </a:r>
            <a:r>
              <a:rPr lang="es-MX" sz="2500" dirty="0" smtClean="0">
                <a:solidFill>
                  <a:srgbClr val="AF6CEB"/>
                </a:solidFill>
                <a:latin typeface="Poetsen One" panose="020108030300000D0203" pitchFamily="2" charset="0"/>
              </a:rPr>
              <a:t> 15</a:t>
            </a:r>
            <a:endParaRPr lang="es-PE" sz="2500" dirty="0" smtClean="0">
              <a:solidFill>
                <a:srgbClr val="AF6CEB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98" name="Megaidea.Net"/>
          <p:cNvSpPr txBox="1"/>
          <p:nvPr/>
        </p:nvSpPr>
        <p:spPr>
          <a:xfrm>
            <a:off x="1884727" y="2415836"/>
            <a:ext cx="18325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F6CEB"/>
                </a:solidFill>
                <a:effectLst>
                  <a:glow rad="190500">
                    <a:schemeClr val="bg1"/>
                  </a:glow>
                </a:effectLst>
                <a:latin typeface="Janda Rob" panose="02000506000000020004" pitchFamily="2" charset="0"/>
              </a:rPr>
              <a:t>La Hermosa</a:t>
            </a:r>
            <a:endParaRPr lang="es-PE" sz="2500" dirty="0">
              <a:solidFill>
                <a:srgbClr val="AF6CEB"/>
              </a:solidFill>
              <a:effectLst>
                <a:glow rad="190500">
                  <a:schemeClr val="bg1"/>
                </a:glow>
              </a:effectLst>
              <a:latin typeface="Janda Rob" panose="02000506000000020004" pitchFamily="2" charset="0"/>
            </a:endParaRPr>
          </a:p>
        </p:txBody>
      </p:sp>
      <p:grpSp>
        <p:nvGrpSpPr>
          <p:cNvPr id="92" name="Grupo 91"/>
          <p:cNvGrpSpPr/>
          <p:nvPr/>
        </p:nvGrpSpPr>
        <p:grpSpPr>
          <a:xfrm flipV="1">
            <a:off x="217714" y="2615445"/>
            <a:ext cx="5080000" cy="1790009"/>
            <a:chOff x="-2962848" y="2498266"/>
            <a:chExt cx="2655888" cy="973138"/>
          </a:xfrm>
        </p:grpSpPr>
        <p:sp>
          <p:nvSpPr>
            <p:cNvPr id="93" name="Megaidea.Net"/>
            <p:cNvSpPr>
              <a:spLocks/>
            </p:cNvSpPr>
            <p:nvPr/>
          </p:nvSpPr>
          <p:spPr bwMode="auto">
            <a:xfrm>
              <a:off x="-2962848" y="2498266"/>
              <a:ext cx="636588" cy="454025"/>
            </a:xfrm>
            <a:custGeom>
              <a:avLst/>
              <a:gdLst>
                <a:gd name="T0" fmla="*/ 437 w 446"/>
                <a:gd name="T1" fmla="*/ 63 h 318"/>
                <a:gd name="T2" fmla="*/ 260 w 446"/>
                <a:gd name="T3" fmla="*/ 31 h 318"/>
                <a:gd name="T4" fmla="*/ 24 w 446"/>
                <a:gd name="T5" fmla="*/ 18 h 318"/>
                <a:gd name="T6" fmla="*/ 173 w 446"/>
                <a:gd name="T7" fmla="*/ 179 h 318"/>
                <a:gd name="T8" fmla="*/ 0 w 446"/>
                <a:gd name="T9" fmla="*/ 248 h 318"/>
                <a:gd name="T10" fmla="*/ 371 w 446"/>
                <a:gd name="T11" fmla="*/ 280 h 318"/>
                <a:gd name="T12" fmla="*/ 437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437" y="63"/>
                  </a:moveTo>
                  <a:cubicBezTo>
                    <a:pt x="446" y="10"/>
                    <a:pt x="380" y="0"/>
                    <a:pt x="260" y="31"/>
                  </a:cubicBezTo>
                  <a:cubicBezTo>
                    <a:pt x="141" y="63"/>
                    <a:pt x="40" y="37"/>
                    <a:pt x="24" y="18"/>
                  </a:cubicBezTo>
                  <a:cubicBezTo>
                    <a:pt x="18" y="73"/>
                    <a:pt x="111" y="160"/>
                    <a:pt x="173" y="179"/>
                  </a:cubicBezTo>
                  <a:cubicBezTo>
                    <a:pt x="92" y="236"/>
                    <a:pt x="0" y="248"/>
                    <a:pt x="0" y="248"/>
                  </a:cubicBezTo>
                  <a:cubicBezTo>
                    <a:pt x="55" y="318"/>
                    <a:pt x="291" y="316"/>
                    <a:pt x="371" y="280"/>
                  </a:cubicBezTo>
                  <a:cubicBezTo>
                    <a:pt x="408" y="218"/>
                    <a:pt x="437" y="63"/>
                    <a:pt x="437" y="63"/>
                  </a:cubicBezTo>
                  <a:close/>
                </a:path>
              </a:pathLst>
            </a:custGeom>
            <a:solidFill>
              <a:srgbClr val="BB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Megaidea.Net"/>
            <p:cNvSpPr>
              <a:spLocks/>
            </p:cNvSpPr>
            <p:nvPr/>
          </p:nvSpPr>
          <p:spPr bwMode="auto">
            <a:xfrm>
              <a:off x="-2567560" y="2576053"/>
              <a:ext cx="239713" cy="279400"/>
            </a:xfrm>
            <a:custGeom>
              <a:avLst/>
              <a:gdLst>
                <a:gd name="T0" fmla="*/ 168 w 168"/>
                <a:gd name="T1" fmla="*/ 195 h 195"/>
                <a:gd name="T2" fmla="*/ 162 w 168"/>
                <a:gd name="T3" fmla="*/ 0 h 195"/>
                <a:gd name="T4" fmla="*/ 14 w 168"/>
                <a:gd name="T5" fmla="*/ 1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95">
                  <a:moveTo>
                    <a:pt x="168" y="195"/>
                  </a:moveTo>
                  <a:cubicBezTo>
                    <a:pt x="156" y="132"/>
                    <a:pt x="158" y="39"/>
                    <a:pt x="162" y="0"/>
                  </a:cubicBezTo>
                  <a:cubicBezTo>
                    <a:pt x="107" y="41"/>
                    <a:pt x="0" y="10"/>
                    <a:pt x="14" y="116"/>
                  </a:cubicBezTo>
                </a:path>
              </a:pathLst>
            </a:custGeom>
            <a:solidFill>
              <a:srgbClr val="97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Megaidea.Net"/>
            <p:cNvSpPr>
              <a:spLocks/>
            </p:cNvSpPr>
            <p:nvPr/>
          </p:nvSpPr>
          <p:spPr bwMode="auto">
            <a:xfrm>
              <a:off x="-943548" y="2518903"/>
              <a:ext cx="636588" cy="455613"/>
            </a:xfrm>
            <a:custGeom>
              <a:avLst/>
              <a:gdLst>
                <a:gd name="T0" fmla="*/ 9 w 446"/>
                <a:gd name="T1" fmla="*/ 63 h 318"/>
                <a:gd name="T2" fmla="*/ 186 w 446"/>
                <a:gd name="T3" fmla="*/ 31 h 318"/>
                <a:gd name="T4" fmla="*/ 423 w 446"/>
                <a:gd name="T5" fmla="*/ 18 h 318"/>
                <a:gd name="T6" fmla="*/ 273 w 446"/>
                <a:gd name="T7" fmla="*/ 179 h 318"/>
                <a:gd name="T8" fmla="*/ 446 w 446"/>
                <a:gd name="T9" fmla="*/ 247 h 318"/>
                <a:gd name="T10" fmla="*/ 76 w 446"/>
                <a:gd name="T11" fmla="*/ 280 h 318"/>
                <a:gd name="T12" fmla="*/ 9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9" y="63"/>
                  </a:moveTo>
                  <a:cubicBezTo>
                    <a:pt x="0" y="10"/>
                    <a:pt x="66" y="0"/>
                    <a:pt x="186" y="31"/>
                  </a:cubicBezTo>
                  <a:cubicBezTo>
                    <a:pt x="306" y="63"/>
                    <a:pt x="406" y="36"/>
                    <a:pt x="423" y="18"/>
                  </a:cubicBezTo>
                  <a:cubicBezTo>
                    <a:pt x="428" y="73"/>
                    <a:pt x="336" y="160"/>
                    <a:pt x="273" y="179"/>
                  </a:cubicBezTo>
                  <a:cubicBezTo>
                    <a:pt x="354" y="236"/>
                    <a:pt x="446" y="247"/>
                    <a:pt x="446" y="247"/>
                  </a:cubicBezTo>
                  <a:cubicBezTo>
                    <a:pt x="391" y="318"/>
                    <a:pt x="155" y="316"/>
                    <a:pt x="76" y="280"/>
                  </a:cubicBezTo>
                  <a:cubicBezTo>
                    <a:pt x="38" y="217"/>
                    <a:pt x="9" y="63"/>
                    <a:pt x="9" y="63"/>
                  </a:cubicBezTo>
                  <a:close/>
                </a:path>
              </a:pathLst>
            </a:custGeom>
            <a:solidFill>
              <a:srgbClr val="BB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Megaidea.Net"/>
            <p:cNvSpPr>
              <a:spLocks/>
            </p:cNvSpPr>
            <p:nvPr/>
          </p:nvSpPr>
          <p:spPr bwMode="auto">
            <a:xfrm>
              <a:off x="-940373" y="2598278"/>
              <a:ext cx="261938" cy="277813"/>
            </a:xfrm>
            <a:custGeom>
              <a:avLst/>
              <a:gdLst>
                <a:gd name="T0" fmla="*/ 0 w 184"/>
                <a:gd name="T1" fmla="*/ 194 h 194"/>
                <a:gd name="T2" fmla="*/ 5 w 184"/>
                <a:gd name="T3" fmla="*/ 0 h 194"/>
                <a:gd name="T4" fmla="*/ 154 w 184"/>
                <a:gd name="T5" fmla="*/ 1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194">
                  <a:moveTo>
                    <a:pt x="0" y="194"/>
                  </a:moveTo>
                  <a:cubicBezTo>
                    <a:pt x="11" y="131"/>
                    <a:pt x="9" y="39"/>
                    <a:pt x="5" y="0"/>
                  </a:cubicBezTo>
                  <a:cubicBezTo>
                    <a:pt x="22" y="50"/>
                    <a:pt x="184" y="38"/>
                    <a:pt x="154" y="116"/>
                  </a:cubicBezTo>
                </a:path>
              </a:pathLst>
            </a:custGeom>
            <a:solidFill>
              <a:srgbClr val="97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Megaidea.Net"/>
            <p:cNvSpPr>
              <a:spLocks/>
            </p:cNvSpPr>
            <p:nvPr/>
          </p:nvSpPr>
          <p:spPr bwMode="auto">
            <a:xfrm>
              <a:off x="-2550098" y="2704641"/>
              <a:ext cx="1828800" cy="766763"/>
            </a:xfrm>
            <a:custGeom>
              <a:avLst/>
              <a:gdLst>
                <a:gd name="T0" fmla="*/ 0 w 1283"/>
                <a:gd name="T1" fmla="*/ 0 h 535"/>
                <a:gd name="T2" fmla="*/ 19 w 1283"/>
                <a:gd name="T3" fmla="*/ 339 h 535"/>
                <a:gd name="T4" fmla="*/ 1259 w 1283"/>
                <a:gd name="T5" fmla="*/ 362 h 535"/>
                <a:gd name="T6" fmla="*/ 1283 w 1283"/>
                <a:gd name="T7" fmla="*/ 34 h 535"/>
                <a:gd name="T8" fmla="*/ 0 w 128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535">
                  <a:moveTo>
                    <a:pt x="0" y="0"/>
                  </a:moveTo>
                  <a:cubicBezTo>
                    <a:pt x="2" y="97"/>
                    <a:pt x="11" y="313"/>
                    <a:pt x="19" y="339"/>
                  </a:cubicBezTo>
                  <a:cubicBezTo>
                    <a:pt x="27" y="365"/>
                    <a:pt x="607" y="535"/>
                    <a:pt x="1259" y="362"/>
                  </a:cubicBezTo>
                  <a:cubicBezTo>
                    <a:pt x="1270" y="302"/>
                    <a:pt x="1280" y="61"/>
                    <a:pt x="1283" y="34"/>
                  </a:cubicBezTo>
                  <a:cubicBezTo>
                    <a:pt x="1101" y="145"/>
                    <a:pt x="137" y="150"/>
                    <a:pt x="0" y="0"/>
                  </a:cubicBezTo>
                  <a:close/>
                </a:path>
              </a:pathLst>
            </a:custGeom>
            <a:solidFill>
              <a:srgbClr val="CB8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9" name="Megaidea.Net"/>
          <p:cNvSpPr txBox="1"/>
          <p:nvPr/>
        </p:nvSpPr>
        <p:spPr>
          <a:xfrm>
            <a:off x="2063956" y="4272290"/>
            <a:ext cx="1417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ED41A7"/>
                </a:solidFill>
                <a:effectLst/>
                <a:latin typeface="Janda Rob" panose="02000506000000020004" pitchFamily="2" charset="0"/>
              </a:rPr>
              <a:t>8 Años</a:t>
            </a:r>
            <a:endParaRPr lang="es-PE" sz="3000" dirty="0">
              <a:solidFill>
                <a:srgbClr val="ED41A7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101" name="Megaidea.Net"/>
          <p:cNvSpPr txBox="1"/>
          <p:nvPr/>
        </p:nvSpPr>
        <p:spPr>
          <a:xfrm>
            <a:off x="1432301" y="3455144"/>
            <a:ext cx="273740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Call Me Rob" panose="02000500000000000000" pitchFamily="2" charset="0"/>
              </a:rPr>
              <a:t>Xiomara</a:t>
            </a:r>
            <a:endParaRPr lang="es-PE" sz="6000" dirty="0">
              <a:solidFill>
                <a:schemeClr val="bg1"/>
              </a:solidFill>
              <a:effectLst/>
              <a:latin typeface="Call Me Rob" panose="02000500000000000000" pitchFamily="2" charset="0"/>
            </a:endParaRPr>
          </a:p>
        </p:txBody>
      </p:sp>
      <p:sp>
        <p:nvSpPr>
          <p:cNvPr id="102" name="Megaidea.Net"/>
          <p:cNvSpPr txBox="1"/>
          <p:nvPr/>
        </p:nvSpPr>
        <p:spPr>
          <a:xfrm>
            <a:off x="1432301" y="3877543"/>
            <a:ext cx="26048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 smtClean="0">
                <a:solidFill>
                  <a:srgbClr val="AF6CEB"/>
                </a:solidFill>
                <a:effectLst/>
                <a:latin typeface="Janda Rob" panose="02000506000000020004" pitchFamily="2" charset="0"/>
              </a:rPr>
              <a:t>Está Cumpliendo sus</a:t>
            </a:r>
            <a:endParaRPr lang="es-PE" sz="1900" dirty="0">
              <a:solidFill>
                <a:srgbClr val="AF6CEB"/>
              </a:solidFill>
              <a:effectLst/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3" grpId="0"/>
      <p:bldP spid="114" grpId="0"/>
      <p:bldP spid="115" grpId="0"/>
      <p:bldP spid="98" grpId="0"/>
      <p:bldP spid="99" grpId="0"/>
      <p:bldP spid="101" grpId="0"/>
      <p:bldP spid="10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Janda Rob</vt:lpstr>
      <vt:lpstr>Calibri Light</vt:lpstr>
      <vt:lpstr>Call Me Rob</vt:lpstr>
      <vt:lpstr>Poetsen One</vt:lpstr>
      <vt:lpstr>Calibri</vt:lpstr>
      <vt:lpstr>Tema de Office</vt:lpstr>
      <vt:lpstr>Presentación de PowerPoint</vt:lpstr>
    </vt:vector>
  </TitlesOfParts>
  <Company>Mega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Sailor Moon</cp:keywords>
  <cp:lastModifiedBy>MEGAIDEA</cp:lastModifiedBy>
  <cp:revision>277</cp:revision>
  <dcterms:created xsi:type="dcterms:W3CDTF">2018-10-27T00:59:17Z</dcterms:created>
  <dcterms:modified xsi:type="dcterms:W3CDTF">2023-03-23T22:59:48Z</dcterms:modified>
</cp:coreProperties>
</file>