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ogieBoogie" panose="00000400000000000000" pitchFamily="2" charset="0"/>
      <p:regular r:id="rId10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307"/>
    <a:srgbClr val="FF6600"/>
    <a:srgbClr val="923CC0"/>
    <a:srgbClr val="A563EB"/>
    <a:srgbClr val="8F3BBF"/>
    <a:srgbClr val="0AA8AB"/>
    <a:srgbClr val="38B199"/>
    <a:srgbClr val="5BC9BC"/>
    <a:srgbClr val="5CDDBF"/>
    <a:srgbClr val="FD7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98" d="100"/>
          <a:sy n="98" d="100"/>
        </p:scale>
        <p:origin x="2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51051" y="510193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48087" y="1099374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39115" y="643202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49929" y="654632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45" y="4132649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8" y="1368883"/>
            <a:ext cx="4023730" cy="4750930"/>
          </a:xfrm>
          <a:prstGeom prst="rect">
            <a:avLst/>
          </a:prstGeom>
        </p:spPr>
      </p:pic>
      <p:sp>
        <p:nvSpPr>
          <p:cNvPr id="26" name="Bonifiesta.com"/>
          <p:cNvSpPr txBox="1"/>
          <p:nvPr/>
        </p:nvSpPr>
        <p:spPr>
          <a:xfrm>
            <a:off x="586863" y="3392474"/>
            <a:ext cx="322876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Sábado</a:t>
            </a:r>
            <a:r>
              <a:rPr lang="en-US" sz="22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 18 de Agosto</a:t>
            </a:r>
            <a:endParaRPr lang="en-US" sz="22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27" name="Bonifiesta.com"/>
          <p:cNvSpPr txBox="1"/>
          <p:nvPr/>
        </p:nvSpPr>
        <p:spPr>
          <a:xfrm>
            <a:off x="928504" y="3779750"/>
            <a:ext cx="26615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rgbClr val="00B0F0"/>
                </a:solidFill>
                <a:latin typeface="Glowworm" panose="020F0804020102020204" pitchFamily="34" charset="0"/>
              </a:rPr>
              <a:t>Hora</a:t>
            </a:r>
            <a:r>
              <a:rPr lang="en-US" sz="19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: 5:00 pm.</a:t>
            </a:r>
            <a:endParaRPr lang="en-US" sz="19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sp>
        <p:nvSpPr>
          <p:cNvPr id="28" name="Bonifiesta.com"/>
          <p:cNvSpPr txBox="1"/>
          <p:nvPr/>
        </p:nvSpPr>
        <p:spPr>
          <a:xfrm>
            <a:off x="806558" y="4235250"/>
            <a:ext cx="290548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En </a:t>
            </a:r>
            <a:r>
              <a:rPr lang="es-PE" sz="1700" dirty="0">
                <a:solidFill>
                  <a:srgbClr val="00B0F0"/>
                </a:solidFill>
                <a:latin typeface="Glowworm" panose="020F0804020102020204" pitchFamily="34" charset="0"/>
              </a:rPr>
              <a:t>Urb. </a:t>
            </a:r>
            <a:r>
              <a:rPr lang="es-PE" sz="17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Los Rosales A-11</a:t>
            </a:r>
          </a:p>
        </p:txBody>
      </p:sp>
      <p:sp>
        <p:nvSpPr>
          <p:cNvPr id="29" name="Bonifiesta.com"/>
          <p:cNvSpPr txBox="1"/>
          <p:nvPr/>
        </p:nvSpPr>
        <p:spPr>
          <a:xfrm>
            <a:off x="960317" y="2760831"/>
            <a:ext cx="266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00B0F0"/>
                </a:solidFill>
                <a:latin typeface="Glowworm" panose="020F0804020102020204" pitchFamily="34" charset="0"/>
              </a:rPr>
              <a:t>Te invita a  celebrar su cumpleaños</a:t>
            </a:r>
            <a:endParaRPr lang="en-US" sz="1800" dirty="0">
              <a:solidFill>
                <a:srgbClr val="00B0F0"/>
              </a:solidFill>
              <a:latin typeface="Glowworm" panose="020F0804020102020204" pitchFamily="34" charset="0"/>
            </a:endParaRPr>
          </a:p>
        </p:txBody>
      </p:sp>
      <p:pic>
        <p:nvPicPr>
          <p:cNvPr id="15" name="Bonifiesta.com" descr="https://www.megaidea.net/wp-content/uploads/2020/10/Tayo-the-little-bus-Sin-fon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32188"/>
            <a:ext cx="4101596" cy="183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nifiesta.com"/>
          <p:cNvSpPr txBox="1"/>
          <p:nvPr/>
        </p:nvSpPr>
        <p:spPr>
          <a:xfrm>
            <a:off x="-157153" y="1494318"/>
            <a:ext cx="470084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6000" dirty="0" smtClean="0">
                <a:gradFill>
                  <a:gsLst>
                    <a:gs pos="0">
                      <a:srgbClr val="00B05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152400">
                    <a:schemeClr val="tx1"/>
                  </a:glow>
                </a:effectLst>
                <a:latin typeface="OogieBoogie" panose="00000400000000000000" pitchFamily="2" charset="0"/>
              </a:rPr>
              <a:t>A</a:t>
            </a:r>
            <a:r>
              <a:rPr lang="es-PE" sz="6000" dirty="0" smtClean="0">
                <a:gradFill>
                  <a:gsLst>
                    <a:gs pos="0">
                      <a:srgbClr val="00B0F0"/>
                    </a:gs>
                    <a:gs pos="100000">
                      <a:srgbClr val="8FEAFF"/>
                    </a:gs>
                  </a:gsLst>
                  <a:lin ang="5400000" scaled="1"/>
                </a:gradFill>
                <a:effectLst>
                  <a:glow rad="152400">
                    <a:schemeClr val="tx1"/>
                  </a:glow>
                </a:effectLst>
                <a:latin typeface="OogieBoogie" panose="00000400000000000000" pitchFamily="2" charset="0"/>
              </a:rPr>
              <a:t>L</a:t>
            </a:r>
            <a:r>
              <a:rPr lang="es-PE" sz="6000" dirty="0" smtClean="0">
                <a:gradFill>
                  <a:gsLst>
                    <a:gs pos="15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152400">
                    <a:schemeClr val="tx1"/>
                  </a:glow>
                </a:effectLst>
                <a:latin typeface="OogieBoogie" panose="00000400000000000000" pitchFamily="2" charset="0"/>
              </a:rPr>
              <a:t>O</a:t>
            </a:r>
            <a:r>
              <a:rPr lang="es-PE" sz="6000" dirty="0" smtClean="0">
                <a:gradFill>
                  <a:gsLst>
                    <a:gs pos="15000">
                      <a:srgbClr val="FF00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152400">
                    <a:schemeClr val="tx1"/>
                  </a:glow>
                </a:effectLst>
                <a:latin typeface="OogieBoogie" panose="00000400000000000000" pitchFamily="2" charset="0"/>
              </a:rPr>
              <a:t>N</a:t>
            </a:r>
            <a:r>
              <a:rPr lang="es-PE" sz="6000" dirty="0" smtClean="0">
                <a:gradFill>
                  <a:gsLst>
                    <a:gs pos="0">
                      <a:srgbClr val="00B05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152400">
                    <a:schemeClr val="tx1"/>
                  </a:glow>
                </a:effectLst>
                <a:latin typeface="OogieBoogie" panose="00000400000000000000" pitchFamily="2" charset="0"/>
              </a:rPr>
              <a:t>Z</a:t>
            </a:r>
            <a:r>
              <a:rPr lang="es-PE" sz="6000" dirty="0" smtClean="0">
                <a:gradFill>
                  <a:gsLst>
                    <a:gs pos="0">
                      <a:srgbClr val="00B0F0"/>
                    </a:gs>
                    <a:gs pos="100000">
                      <a:srgbClr val="8FEAFF"/>
                    </a:gs>
                  </a:gsLst>
                  <a:lin ang="5400000" scaled="1"/>
                </a:gradFill>
                <a:effectLst>
                  <a:glow rad="152400">
                    <a:schemeClr val="tx1"/>
                  </a:glow>
                </a:effectLst>
                <a:latin typeface="OogieBoogie" panose="00000400000000000000" pitchFamily="2" charset="0"/>
              </a:rPr>
              <a:t>O</a:t>
            </a:r>
            <a:endParaRPr lang="es-PE" sz="6000" dirty="0">
              <a:gradFill>
                <a:gsLst>
                  <a:gs pos="1500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glow rad="152400">
                  <a:schemeClr val="tx1"/>
                </a:glow>
              </a:effectLst>
              <a:latin typeface="OogieBoogie" panose="00000400000000000000" pitchFamily="2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439028" y="2206833"/>
            <a:ext cx="34811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chemeClr val="bg1"/>
                </a:solidFill>
                <a:effectLst>
                  <a:glow rad="165100">
                    <a:schemeClr val="tx1"/>
                  </a:glow>
                </a:effectLst>
                <a:latin typeface="Glowworm" panose="020F0804020102020204" pitchFamily="34" charset="0"/>
              </a:rPr>
              <a:t>Mis 4 Añitos</a:t>
            </a:r>
            <a:endParaRPr lang="es-PE" sz="3000" dirty="0">
              <a:solidFill>
                <a:schemeClr val="bg1"/>
              </a:solidFill>
              <a:effectLst>
                <a:glow rad="165100">
                  <a:schemeClr val="tx1"/>
                </a:glow>
              </a:effectLst>
              <a:latin typeface="Glowworm" panose="020F0804020102020204" pitchFamily="34" charset="0"/>
            </a:endParaRPr>
          </a:p>
        </p:txBody>
      </p:sp>
      <p:pic>
        <p:nvPicPr>
          <p:cNvPr id="18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61" y="4814980"/>
            <a:ext cx="1159565" cy="1239843"/>
          </a:xfrm>
          <a:prstGeom prst="rect">
            <a:avLst/>
          </a:prstGeom>
        </p:spPr>
      </p:pic>
      <p:sp>
        <p:nvSpPr>
          <p:cNvPr id="33" name="Bonifiesta.com"/>
          <p:cNvSpPr/>
          <p:nvPr/>
        </p:nvSpPr>
        <p:spPr>
          <a:xfrm rot="20542236">
            <a:off x="354427" y="4931275"/>
            <a:ext cx="904873" cy="882775"/>
          </a:xfrm>
          <a:prstGeom prst="star5">
            <a:avLst>
              <a:gd name="adj" fmla="val 24109"/>
              <a:gd name="hf" fmla="val 105146"/>
              <a:gd name="vf" fmla="val 110557"/>
            </a:avLst>
          </a:prstGeom>
          <a:solidFill>
            <a:srgbClr val="F8C30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Bonifiesta.com"/>
          <p:cNvSpPr/>
          <p:nvPr/>
        </p:nvSpPr>
        <p:spPr>
          <a:xfrm rot="20542236">
            <a:off x="286539" y="4174325"/>
            <a:ext cx="598575" cy="589446"/>
          </a:xfrm>
          <a:prstGeom prst="star5">
            <a:avLst>
              <a:gd name="adj" fmla="val 24109"/>
              <a:gd name="hf" fmla="val 105146"/>
              <a:gd name="vf" fmla="val 110557"/>
            </a:avLst>
          </a:prstGeom>
          <a:solidFill>
            <a:srgbClr val="F8C30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Bonifiesta.com"/>
          <p:cNvSpPr/>
          <p:nvPr/>
        </p:nvSpPr>
        <p:spPr>
          <a:xfrm rot="20542236">
            <a:off x="292086" y="3576722"/>
            <a:ext cx="414238" cy="439748"/>
          </a:xfrm>
          <a:prstGeom prst="star5">
            <a:avLst>
              <a:gd name="adj" fmla="val 24448"/>
              <a:gd name="hf" fmla="val 105146"/>
              <a:gd name="vf" fmla="val 110557"/>
            </a:avLst>
          </a:prstGeom>
          <a:solidFill>
            <a:srgbClr val="F8C30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Bonifiesta.com"/>
          <p:cNvSpPr/>
          <p:nvPr/>
        </p:nvSpPr>
        <p:spPr>
          <a:xfrm rot="20542236">
            <a:off x="3045453" y="5064967"/>
            <a:ext cx="904873" cy="882775"/>
          </a:xfrm>
          <a:prstGeom prst="star5">
            <a:avLst>
              <a:gd name="adj" fmla="val 24109"/>
              <a:gd name="hf" fmla="val 105146"/>
              <a:gd name="vf" fmla="val 110557"/>
            </a:avLst>
          </a:prstGeom>
          <a:solidFill>
            <a:srgbClr val="F8C30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Bonifiesta.com"/>
          <p:cNvSpPr/>
          <p:nvPr/>
        </p:nvSpPr>
        <p:spPr>
          <a:xfrm rot="20542236">
            <a:off x="3573093" y="4378998"/>
            <a:ext cx="598575" cy="589446"/>
          </a:xfrm>
          <a:prstGeom prst="star5">
            <a:avLst>
              <a:gd name="adj" fmla="val 24109"/>
              <a:gd name="hf" fmla="val 105146"/>
              <a:gd name="vf" fmla="val 110557"/>
            </a:avLst>
          </a:prstGeom>
          <a:solidFill>
            <a:srgbClr val="F8C30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Bonifiesta.com"/>
          <p:cNvSpPr/>
          <p:nvPr/>
        </p:nvSpPr>
        <p:spPr>
          <a:xfrm rot="20542236">
            <a:off x="3812276" y="3651938"/>
            <a:ext cx="414238" cy="439748"/>
          </a:xfrm>
          <a:prstGeom prst="star5">
            <a:avLst>
              <a:gd name="adj" fmla="val 24448"/>
              <a:gd name="hf" fmla="val 105146"/>
              <a:gd name="vf" fmla="val 110557"/>
            </a:avLst>
          </a:prstGeom>
          <a:solidFill>
            <a:srgbClr val="F8C30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9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9" y="2434547"/>
            <a:ext cx="738058" cy="1304111"/>
          </a:xfrm>
          <a:prstGeom prst="rect">
            <a:avLst/>
          </a:prstGeom>
        </p:spPr>
      </p:pic>
      <p:pic>
        <p:nvPicPr>
          <p:cNvPr id="40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74" y="2497083"/>
            <a:ext cx="686948" cy="1213802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-369004" y="5786193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5BCADC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5BCADC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26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</vt:lpstr>
      <vt:lpstr>Arial</vt:lpstr>
      <vt:lpstr>Calibri Light</vt:lpstr>
      <vt:lpstr>Calibri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Tayo the Little Bus</cp:keywords>
  <cp:lastModifiedBy>MEGAIDEA</cp:lastModifiedBy>
  <cp:revision>31</cp:revision>
  <dcterms:created xsi:type="dcterms:W3CDTF">2019-11-13T16:45:46Z</dcterms:created>
  <dcterms:modified xsi:type="dcterms:W3CDTF">2023-03-29T02:31:47Z</dcterms:modified>
</cp:coreProperties>
</file>