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bster-Bonifiesta.com" panose="02000506000000020003" pitchFamily="50" charset="0"/>
      <p:regular r:id="rId7"/>
    </p:embeddedFont>
    <p:embeddedFont>
      <p:font typeface="Porky's" panose="00000700000000000000" pitchFamily="2" charset="0"/>
      <p:bold r:id="rId8"/>
    </p:embeddedFont>
    <p:embeddedFont>
      <p:font typeface="Quincho-Bonifiesta.com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99130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919862"/>
            <a:ext cx="2598462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Jueves 26 de 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Noviembre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5021502"/>
            <a:ext cx="25999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500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4:00 pm.</a:t>
            </a:r>
            <a:endParaRPr lang="es-PE" sz="2500" dirty="0">
              <a:solidFill>
                <a:srgbClr val="F272D7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987262" y="5496078"/>
            <a:ext cx="3144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Ciudad Roja </a:t>
            </a:r>
            <a:r>
              <a:rPr lang="es-PE" sz="2300" dirty="0" err="1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Mz</a:t>
            </a:r>
            <a:r>
              <a:rPr lang="es-PE" sz="23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 </a:t>
            </a:r>
            <a:r>
              <a:rPr lang="es-PE" sz="23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o1 L</a:t>
            </a:r>
            <a:r>
              <a:rPr lang="es-PE" sz="23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ote </a:t>
            </a:r>
            <a:r>
              <a:rPr lang="es-PE" sz="23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16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3721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F272D7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29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9" y="3963951"/>
            <a:ext cx="520143" cy="1030997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6037" y="4017253"/>
            <a:ext cx="504831" cy="1030997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35" y="6058465"/>
            <a:ext cx="384233" cy="390664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78" y="83993"/>
            <a:ext cx="1607107" cy="2271138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086654" y="2321230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5000" dirty="0" smtClean="0">
                <a:solidFill>
                  <a:schemeClr val="bg1"/>
                </a:solidFill>
                <a:latin typeface="Quincho-Bonifiesta.com" pitchFamily="2" charset="0"/>
              </a:rPr>
              <a:t>Astrid </a:t>
            </a:r>
            <a:r>
              <a:rPr lang="es-PE" sz="5000" dirty="0">
                <a:solidFill>
                  <a:schemeClr val="bg1"/>
                </a:solidFill>
                <a:latin typeface="Quincho-Bonifiesta.com" pitchFamily="2" charset="0"/>
              </a:rPr>
              <a:t>Melissa</a:t>
            </a:r>
          </a:p>
        </p:txBody>
      </p:sp>
      <p:sp>
        <p:nvSpPr>
          <p:cNvPr id="40" name="Bonifiesta.com"/>
          <p:cNvSpPr txBox="1"/>
          <p:nvPr/>
        </p:nvSpPr>
        <p:spPr>
          <a:xfrm>
            <a:off x="678426" y="2608978"/>
            <a:ext cx="38844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13 Años</a:t>
            </a:r>
            <a:endParaRPr lang="es-PE" sz="33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5"/>
          <a:stretch/>
        </p:blipFill>
        <p:spPr>
          <a:xfrm>
            <a:off x="63653" y="4910983"/>
            <a:ext cx="1732840" cy="2283257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66964" y="6763786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7030A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7030A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</TotalTime>
  <Words>29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Lobster-Bonifiesta.com</vt:lpstr>
      <vt:lpstr>Porky's</vt:lpstr>
      <vt:lpstr>Arial</vt:lpstr>
      <vt:lpstr>Quincho-Bonifiesta.com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Hello Kitty</cp:keywords>
  <cp:lastModifiedBy>MEGAIDEA</cp:lastModifiedBy>
  <cp:revision>148</cp:revision>
  <dcterms:created xsi:type="dcterms:W3CDTF">2018-10-27T00:59:17Z</dcterms:created>
  <dcterms:modified xsi:type="dcterms:W3CDTF">2023-03-28T21:44:35Z</dcterms:modified>
</cp:coreProperties>
</file>