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9" r:id="rId2"/>
  </p:sldIdLst>
  <p:sldSz cx="10439400" cy="7559675"/>
  <p:notesSz cx="6858000" cy="9144000"/>
  <p:embeddedFontLst>
    <p:embeddedFont>
      <p:font typeface="Porky's" panose="00000700000000000000" pitchFamily="2" charset="0"/>
      <p:bold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" panose="020F0804020102020204" pitchFamily="34" charset="0"/>
      <p:regular r:id="rId6"/>
    </p:embeddedFont>
    <p:embeddedFont>
      <p:font typeface="Fontdiner Rob" panose="00000400000000000000" pitchFamily="2" charset="0"/>
      <p:regular r:id="rId7"/>
    </p:embeddedFont>
    <p:embeddedFont>
      <p:font typeface="Glowworm Rob" panose="020F0804020102020204" pitchFamily="34" charset="0"/>
      <p:regular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9E57"/>
    <a:srgbClr val="017893"/>
    <a:srgbClr val="D1B27B"/>
    <a:srgbClr val="E5CF84"/>
    <a:srgbClr val="014552"/>
    <a:srgbClr val="279960"/>
    <a:srgbClr val="1C6D44"/>
    <a:srgbClr val="121619"/>
    <a:srgbClr val="61634A"/>
    <a:srgbClr val="050D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91827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97853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30901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182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846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2131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23435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52636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63071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40382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48213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70230-CD9B-4DAC-B1FB-EE046B4D43E6}" type="datetimeFigureOut">
              <a:rPr lang="es-PE" smtClean="0"/>
              <a:t>26/03/2023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C45EC-0EAB-452C-88C1-7E029AB35A3B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48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egaidea.net" descr="https://www.megaidea.net/wp-content/uploads/2019/04/Marco_Megaidea-Dorad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63822" y="252380"/>
            <a:ext cx="6898252" cy="6925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2421305" y="255711"/>
            <a:ext cx="2273424" cy="3269645"/>
          </a:xfrm>
          <a:prstGeom prst="rect">
            <a:avLst/>
          </a:prstGeom>
        </p:spPr>
      </p:pic>
      <p:pic>
        <p:nvPicPr>
          <p:cNvPr id="4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78" y="426857"/>
            <a:ext cx="3902060" cy="6697354"/>
          </a:xfrm>
          <a:prstGeom prst="rect">
            <a:avLst/>
          </a:prstGeom>
        </p:spPr>
      </p:pic>
      <p:pic>
        <p:nvPicPr>
          <p:cNvPr id="9" name="Megaidea.ne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947783" y="143355"/>
            <a:ext cx="2273424" cy="3269645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587" y="2084127"/>
            <a:ext cx="1953883" cy="5273676"/>
          </a:xfrm>
          <a:prstGeom prst="rect">
            <a:avLst/>
          </a:prstGeom>
        </p:spPr>
      </p:pic>
      <p:sp>
        <p:nvSpPr>
          <p:cNvPr id="10" name="Megaidea.net"/>
          <p:cNvSpPr txBox="1"/>
          <p:nvPr/>
        </p:nvSpPr>
        <p:spPr>
          <a:xfrm>
            <a:off x="4017867" y="907205"/>
            <a:ext cx="451165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400" dirty="0" smtClean="0">
                <a:ln w="38100">
                  <a:noFill/>
                </a:ln>
                <a:solidFill>
                  <a:srgbClr val="C59E57"/>
                </a:solidFill>
                <a:effectLst/>
                <a:latin typeface="Glowworm" panose="020F0804020102020204" pitchFamily="34" charset="0"/>
              </a:rPr>
              <a:t>¡FELIZ CUMPLEAÑOS! </a:t>
            </a:r>
            <a:endParaRPr lang="es-PE" sz="4400" dirty="0">
              <a:ln w="38100">
                <a:noFill/>
              </a:ln>
              <a:solidFill>
                <a:srgbClr val="C59E57"/>
              </a:solidFill>
              <a:effectLst/>
              <a:latin typeface="Glowworm" panose="020F0804020102020204" pitchFamily="34" charset="0"/>
            </a:endParaRPr>
          </a:p>
        </p:txBody>
      </p:sp>
      <p:sp>
        <p:nvSpPr>
          <p:cNvPr id="12" name="Megaidea.net"/>
          <p:cNvSpPr txBox="1"/>
          <p:nvPr/>
        </p:nvSpPr>
        <p:spPr>
          <a:xfrm>
            <a:off x="3785263" y="2223126"/>
            <a:ext cx="4908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017893"/>
                </a:solidFill>
                <a:latin typeface="Fontdiner Rob" panose="00000400000000000000" pitchFamily="2" charset="0"/>
              </a:rPr>
              <a:t>ISABEL</a:t>
            </a:r>
            <a:endParaRPr lang="es-PE" sz="6000" dirty="0">
              <a:solidFill>
                <a:srgbClr val="017893"/>
              </a:solidFill>
              <a:latin typeface="Fontdiner Rob" panose="00000400000000000000" pitchFamily="2" charset="0"/>
            </a:endParaRPr>
          </a:p>
        </p:txBody>
      </p:sp>
      <p:sp>
        <p:nvSpPr>
          <p:cNvPr id="13" name="Megaidea.net"/>
          <p:cNvSpPr txBox="1"/>
          <p:nvPr/>
        </p:nvSpPr>
        <p:spPr>
          <a:xfrm>
            <a:off x="3513991" y="3268315"/>
            <a:ext cx="5451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dirty="0" smtClean="0">
                <a:solidFill>
                  <a:srgbClr val="C59E57"/>
                </a:solidFill>
                <a:effectLst/>
                <a:latin typeface="Porky's" panose="00000700000000000000" pitchFamily="2" charset="0"/>
              </a:rPr>
              <a:t>Ven a festejar Conmigo</a:t>
            </a:r>
            <a:endParaRPr lang="es-PE" sz="3200" dirty="0">
              <a:solidFill>
                <a:srgbClr val="C59E57"/>
              </a:solidFill>
              <a:effectLst/>
              <a:latin typeface="Porky's" panose="00000700000000000000" pitchFamily="2" charset="0"/>
            </a:endParaRPr>
          </a:p>
        </p:txBody>
      </p:sp>
      <p:sp>
        <p:nvSpPr>
          <p:cNvPr id="14" name="Megaidea.net"/>
          <p:cNvSpPr txBox="1"/>
          <p:nvPr/>
        </p:nvSpPr>
        <p:spPr>
          <a:xfrm>
            <a:off x="3632544" y="3889968"/>
            <a:ext cx="5214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4800" dirty="0" smtClean="0">
                <a:solidFill>
                  <a:srgbClr val="017893"/>
                </a:solidFill>
                <a:effectLst>
                  <a:glow rad="101600">
                    <a:srgbClr val="F6F6F6"/>
                  </a:glow>
                </a:effectLst>
                <a:latin typeface="Glowworm" panose="020F0804020102020204" pitchFamily="34" charset="0"/>
              </a:rPr>
              <a:t>Mis 10 Añitos</a:t>
            </a:r>
            <a:endParaRPr lang="es-PE" sz="4800" dirty="0">
              <a:solidFill>
                <a:srgbClr val="017893"/>
              </a:solidFill>
              <a:effectLst>
                <a:glow rad="101600">
                  <a:srgbClr val="F6F6F6"/>
                </a:glow>
              </a:effectLst>
              <a:latin typeface="Glowworm" panose="020F0804020102020204" pitchFamily="34" charset="0"/>
            </a:endParaRPr>
          </a:p>
        </p:txBody>
      </p:sp>
      <p:sp>
        <p:nvSpPr>
          <p:cNvPr id="15" name="Megaidea.net"/>
          <p:cNvSpPr txBox="1"/>
          <p:nvPr/>
        </p:nvSpPr>
        <p:spPr>
          <a:xfrm>
            <a:off x="4044159" y="4766594"/>
            <a:ext cx="439113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Dia: Sábado 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6</a:t>
            </a:r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 de Noviembre </a:t>
            </a:r>
          </a:p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4</a:t>
            </a:r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17893"/>
                </a:solidFill>
                <a:latin typeface="Glowworm Rob" panose="020F0804020102020204" pitchFamily="34" charset="0"/>
              </a:rPr>
              <a:t>Lugar: Calle Pinto #</a:t>
            </a:r>
            <a:r>
              <a:rPr lang="es-PE" sz="2500" dirty="0">
                <a:solidFill>
                  <a:srgbClr val="017893"/>
                </a:solidFill>
                <a:latin typeface="Glowworm Rob" panose="020F0804020102020204" pitchFamily="34" charset="0"/>
              </a:rPr>
              <a:t>7</a:t>
            </a:r>
          </a:p>
        </p:txBody>
      </p:sp>
      <p:pic>
        <p:nvPicPr>
          <p:cNvPr id="18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544" y="3775534"/>
            <a:ext cx="520143" cy="1030997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3827" y="5405725"/>
            <a:ext cx="520143" cy="1030997"/>
          </a:xfrm>
          <a:prstGeom prst="rect">
            <a:avLst/>
          </a:prstGeom>
        </p:spPr>
      </p:pic>
      <p:sp>
        <p:nvSpPr>
          <p:cNvPr id="16" name="Megaidea.net"/>
          <p:cNvSpPr txBox="1"/>
          <p:nvPr/>
        </p:nvSpPr>
        <p:spPr>
          <a:xfrm>
            <a:off x="2295179" y="6886926"/>
            <a:ext cx="5030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200" b="1" dirty="0" smtClean="0">
                <a:solidFill>
                  <a:srgbClr val="6C027F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200" b="1" dirty="0">
              <a:solidFill>
                <a:srgbClr val="6C027F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28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29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Porky's</vt:lpstr>
      <vt:lpstr>Calibri Light</vt:lpstr>
      <vt:lpstr>Glowworm</vt:lpstr>
      <vt:lpstr>Fontdiner Rob</vt:lpstr>
      <vt:lpstr>Glowworm Rob</vt:lpstr>
      <vt:lpstr>Calibri</vt:lpstr>
      <vt:lpstr>Arial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Valiente</cp:keywords>
  <cp:lastModifiedBy>User</cp:lastModifiedBy>
  <cp:revision>24</cp:revision>
  <dcterms:created xsi:type="dcterms:W3CDTF">2021-07-10T21:36:51Z</dcterms:created>
  <dcterms:modified xsi:type="dcterms:W3CDTF">2023-03-26T20:31:02Z</dcterms:modified>
</cp:coreProperties>
</file>