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4319588" cy="6840538"/>
  <p:notesSz cx="6858000" cy="9144000"/>
  <p:embeddedFontLst>
    <p:embeddedFont>
      <p:font typeface="Hipster Script Pro" panose="02000000000000000000" pitchFamily="50" charset="0"/>
      <p:regular r:id="rId6"/>
    </p:embeddedFont>
    <p:embeddedFont>
      <p:font typeface="Script MT Bold" panose="03040602040607080904" pitchFamily="66" charset="0"/>
      <p:bold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Adobe Gothic Std B" panose="020B0800000000000000" pitchFamily="34" charset="-128"/>
      <p:bold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Matilda " panose="02000606020000020004" pitchFamily="2" charset="0"/>
      <p:regular r:id="rId15"/>
    </p:embeddedFont>
    <p:embeddedFont>
      <p:font typeface="Beyond The Mountains" pitchFamily="2" charset="0"/>
      <p:regular r:id="rId16"/>
    </p:embeddedFont>
    <p:embeddedFont>
      <p:font typeface="Aardvark Cafe" panose="00000400000000000000" pitchFamily="2" charset="0"/>
      <p:regular r:id="rId17"/>
    </p:embeddedFont>
    <p:embeddedFont>
      <p:font typeface="HobbyHeadline" pitchFamily="2" charset="0"/>
      <p:regular r:id="rId18"/>
    </p:embeddedFont>
    <p:embeddedFont>
      <p:font typeface="Porky's" panose="00000700000000000000" pitchFamily="2" charset="0"/>
      <p:bold r:id="rId19"/>
    </p:embeddedFont>
    <p:embeddedFont>
      <p:font typeface="Adobe Heiti Std R" panose="020B0400000000000000" pitchFamily="34" charset="-128"/>
      <p:regular r:id="rId20"/>
    </p:embeddedFont>
    <p:embeddedFont>
      <p:font typeface="Mead Bold" pitchFamily="2" charset="0"/>
      <p:bold r:id="rId21"/>
    </p:embeddedFont>
    <p:embeddedFont>
      <p:font typeface="Abrazo Script SSi" panose="020B0500000000000000" pitchFamily="34" charset="0"/>
      <p:regular r:id="rId22"/>
      <p:bold r:id="rId23"/>
      <p:italic r:id="rId24"/>
      <p:boldItalic r:id="rId25"/>
    </p:embeddedFont>
  </p:embeddedFontLst>
  <p:defaultTextStyle>
    <a:defPPr>
      <a:defRPr lang="es-PE"/>
    </a:defPPr>
    <a:lvl1pPr marL="0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1pPr>
    <a:lvl2pPr marL="267828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2pPr>
    <a:lvl3pPr marL="535656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3pPr>
    <a:lvl4pPr marL="803483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4pPr>
    <a:lvl5pPr marL="1071311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5pPr>
    <a:lvl6pPr marL="1339139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6pPr>
    <a:lvl7pPr marL="1606967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7pPr>
    <a:lvl8pPr marL="1874794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8pPr>
    <a:lvl9pPr marL="2142622" algn="l" defTabSz="535656" rtl="0" eaLnBrk="1" latinLnBrk="0" hangingPunct="1">
      <a:defRPr sz="10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78A5"/>
    <a:srgbClr val="F098BE"/>
    <a:srgbClr val="F488DD"/>
    <a:srgbClr val="EF5FB5"/>
    <a:srgbClr val="F7C6DB"/>
    <a:srgbClr val="F272D7"/>
    <a:srgbClr val="50CCAC"/>
    <a:srgbClr val="E31690"/>
    <a:srgbClr val="58C3B7"/>
    <a:srgbClr val="26C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4" autoAdjust="0"/>
    <p:restoredTop sz="94660"/>
  </p:normalViewPr>
  <p:slideViewPr>
    <p:cSldViewPr snapToGrid="0">
      <p:cViewPr varScale="1">
        <p:scale>
          <a:sx n="75" d="100"/>
          <a:sy n="75" d="100"/>
        </p:scale>
        <p:origin x="23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theme" Target="theme/theme1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969" y="1119505"/>
            <a:ext cx="3671650" cy="2381521"/>
          </a:xfrm>
        </p:spPr>
        <p:txBody>
          <a:bodyPr anchor="b"/>
          <a:lstStyle>
            <a:lvl1pPr algn="ctr">
              <a:defRPr sz="283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49" y="3592866"/>
            <a:ext cx="3239691" cy="1651546"/>
          </a:xfrm>
        </p:spPr>
        <p:txBody>
          <a:bodyPr/>
          <a:lstStyle>
            <a:lvl1pPr marL="0" indent="0" algn="ctr">
              <a:buNone/>
              <a:defRPr sz="1134"/>
            </a:lvl1pPr>
            <a:lvl2pPr marL="215981" indent="0" algn="ctr">
              <a:buNone/>
              <a:defRPr sz="945"/>
            </a:lvl2pPr>
            <a:lvl3pPr marL="431963" indent="0" algn="ctr">
              <a:buNone/>
              <a:defRPr sz="850"/>
            </a:lvl3pPr>
            <a:lvl4pPr marL="647944" indent="0" algn="ctr">
              <a:buNone/>
              <a:defRPr sz="756"/>
            </a:lvl4pPr>
            <a:lvl5pPr marL="863925" indent="0" algn="ctr">
              <a:buNone/>
              <a:defRPr sz="756"/>
            </a:lvl5pPr>
            <a:lvl6pPr marL="1079906" indent="0" algn="ctr">
              <a:buNone/>
              <a:defRPr sz="756"/>
            </a:lvl6pPr>
            <a:lvl7pPr marL="1295888" indent="0" algn="ctr">
              <a:buNone/>
              <a:defRPr sz="756"/>
            </a:lvl7pPr>
            <a:lvl8pPr marL="1511869" indent="0" algn="ctr">
              <a:buNone/>
              <a:defRPr sz="756"/>
            </a:lvl8pPr>
            <a:lvl9pPr marL="1727850" indent="0" algn="ctr">
              <a:buNone/>
              <a:defRPr sz="75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9692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6847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1205" y="364195"/>
            <a:ext cx="931411" cy="579704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6972" y="364195"/>
            <a:ext cx="2740239" cy="579704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9824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4637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22" y="1705386"/>
            <a:ext cx="3725645" cy="2845473"/>
          </a:xfrm>
        </p:spPr>
        <p:txBody>
          <a:bodyPr anchor="b"/>
          <a:lstStyle>
            <a:lvl1pPr>
              <a:defRPr sz="283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22" y="4577779"/>
            <a:ext cx="3725645" cy="1496367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/>
                </a:solidFill>
              </a:defRPr>
            </a:lvl1pPr>
            <a:lvl2pPr marL="2159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0259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972" y="1820976"/>
            <a:ext cx="1835825" cy="43402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6791" y="1820976"/>
            <a:ext cx="1835825" cy="43402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7621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34" y="364197"/>
            <a:ext cx="3725645" cy="132218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35" y="1676882"/>
            <a:ext cx="1827388" cy="821814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35" y="2498697"/>
            <a:ext cx="1827388" cy="367520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6791" y="1676882"/>
            <a:ext cx="1836388" cy="821814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6791" y="2498697"/>
            <a:ext cx="1836388" cy="367520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7793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0153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8019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34" y="456036"/>
            <a:ext cx="1393180" cy="1596126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388" y="984912"/>
            <a:ext cx="2186791" cy="4861216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34" y="2052161"/>
            <a:ext cx="1393180" cy="3801883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2414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34" y="456036"/>
            <a:ext cx="1393180" cy="1596126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6388" y="984912"/>
            <a:ext cx="2186791" cy="4861216"/>
          </a:xfrm>
        </p:spPr>
        <p:txBody>
          <a:bodyPr anchor="t"/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34" y="2052161"/>
            <a:ext cx="1393180" cy="3801883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0534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972" y="364197"/>
            <a:ext cx="372564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72" y="1820976"/>
            <a:ext cx="372564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972" y="6340167"/>
            <a:ext cx="97190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94C11-6D48-4F07-9381-C4689396B5BC}" type="datetimeFigureOut">
              <a:rPr lang="es-PE" smtClean="0"/>
              <a:t>01/02/2020</a:t>
            </a:fld>
            <a:endParaRPr lang="es-P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0864" y="6340167"/>
            <a:ext cx="1457861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50709" y="6340167"/>
            <a:ext cx="97190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8C78B-3985-432A-A7FD-46582F4973B9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2996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1963" rtl="0" eaLnBrk="1" latinLnBrk="0" hangingPunct="1">
        <a:lnSpc>
          <a:spcPct val="90000"/>
        </a:lnSpc>
        <a:spcBef>
          <a:spcPct val="0"/>
        </a:spcBef>
        <a:buNone/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91" indent="-107991" algn="l" defTabSz="43196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23972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39953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55934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971916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8.gif"/><Relationship Id="rId4" Type="http://schemas.openxmlformats.org/officeDocument/2006/relationships/image" Target="../media/image17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gif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gaidea.Ne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0" y="271665"/>
            <a:ext cx="3947182" cy="6292897"/>
          </a:xfrm>
          <a:prstGeom prst="rect">
            <a:avLst/>
          </a:prstGeom>
        </p:spPr>
      </p:pic>
      <p:sp>
        <p:nvSpPr>
          <p:cNvPr id="9" name="Megaidea.Net 8"/>
          <p:cNvSpPr txBox="1"/>
          <p:nvPr/>
        </p:nvSpPr>
        <p:spPr>
          <a:xfrm>
            <a:off x="-524477" y="1625465"/>
            <a:ext cx="5282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800" dirty="0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Script MT Bold" panose="03040602040607080904" pitchFamily="66" charset="0"/>
              </a:rPr>
              <a:t>Mi </a:t>
            </a:r>
            <a:r>
              <a:rPr lang="es-PE" sz="3800" dirty="0" err="1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Script MT Bold" panose="03040602040607080904" pitchFamily="66" charset="0"/>
              </a:rPr>
              <a:t>Baby</a:t>
            </a:r>
            <a:r>
              <a:rPr lang="es-PE" sz="3800" dirty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Script MT Bold" panose="03040602040607080904" pitchFamily="66" charset="0"/>
              </a:rPr>
              <a:t> </a:t>
            </a:r>
            <a:r>
              <a:rPr lang="es-PE" sz="3800" dirty="0" err="1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Script MT Bold" panose="03040602040607080904" pitchFamily="66" charset="0"/>
              </a:rPr>
              <a:t>Shower</a:t>
            </a:r>
            <a:endParaRPr lang="es-PE" sz="3800" dirty="0">
              <a:solidFill>
                <a:srgbClr val="8B78A5"/>
              </a:solidFill>
              <a:effectLst>
                <a:glow rad="101600">
                  <a:schemeClr val="bg1"/>
                </a:glo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" name="Megaidea.Net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6" y="2241095"/>
            <a:ext cx="749746" cy="663237"/>
          </a:xfrm>
          <a:prstGeom prst="rect">
            <a:avLst/>
          </a:prstGeom>
        </p:spPr>
      </p:pic>
      <p:pic>
        <p:nvPicPr>
          <p:cNvPr id="15" name="Megaidea.Net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76" y="2371037"/>
            <a:ext cx="749746" cy="663237"/>
          </a:xfrm>
          <a:prstGeom prst="rect">
            <a:avLst/>
          </a:prstGeom>
        </p:spPr>
      </p:pic>
      <p:pic>
        <p:nvPicPr>
          <p:cNvPr id="16" name="Megaidea.Net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13" y="50660"/>
            <a:ext cx="749746" cy="663237"/>
          </a:xfrm>
          <a:prstGeom prst="rect">
            <a:avLst/>
          </a:prstGeom>
        </p:spPr>
      </p:pic>
      <p:pic>
        <p:nvPicPr>
          <p:cNvPr id="17" name="Megaidea.Net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0" y="50660"/>
            <a:ext cx="749746" cy="663237"/>
          </a:xfrm>
          <a:prstGeom prst="rect">
            <a:avLst/>
          </a:prstGeom>
        </p:spPr>
      </p:pic>
      <p:pic>
        <p:nvPicPr>
          <p:cNvPr id="5" name="Megaidea.Net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701"/>
            <a:ext cx="4579190" cy="1883128"/>
          </a:xfrm>
          <a:prstGeom prst="rect">
            <a:avLst/>
          </a:prstGeom>
        </p:spPr>
      </p:pic>
      <p:pic>
        <p:nvPicPr>
          <p:cNvPr id="4" name="Megaidea.Net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" y="4130423"/>
            <a:ext cx="1378719" cy="1940101"/>
          </a:xfrm>
          <a:prstGeom prst="rect">
            <a:avLst/>
          </a:prstGeom>
        </p:spPr>
      </p:pic>
      <p:pic>
        <p:nvPicPr>
          <p:cNvPr id="13" name="Megaidea.Net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68" y="4544067"/>
            <a:ext cx="1327354" cy="1526457"/>
          </a:xfrm>
          <a:prstGeom prst="rect">
            <a:avLst/>
          </a:prstGeom>
        </p:spPr>
      </p:pic>
      <p:pic>
        <p:nvPicPr>
          <p:cNvPr id="14" name="Megaidea.Net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441" y="4030069"/>
            <a:ext cx="5334941" cy="2899424"/>
          </a:xfrm>
          <a:prstGeom prst="rect">
            <a:avLst/>
          </a:prstGeom>
        </p:spPr>
      </p:pic>
      <p:pic>
        <p:nvPicPr>
          <p:cNvPr id="18" name="Megaidea.Net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701"/>
            <a:ext cx="4331502" cy="3109796"/>
          </a:xfrm>
          <a:prstGeom prst="rect">
            <a:avLst/>
          </a:prstGeom>
        </p:spPr>
      </p:pic>
      <p:sp>
        <p:nvSpPr>
          <p:cNvPr id="12" name="Megaidea.Net 11"/>
          <p:cNvSpPr txBox="1"/>
          <p:nvPr/>
        </p:nvSpPr>
        <p:spPr>
          <a:xfrm>
            <a:off x="180320" y="2338143"/>
            <a:ext cx="400302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57150" h="38100" prst="artDeco"/>
            </a:sp3d>
          </a:bodyPr>
          <a:lstStyle/>
          <a:p>
            <a:pPr algn="ctr"/>
            <a:r>
              <a:rPr lang="es-PE" sz="4800" dirty="0" err="1" smtClean="0">
                <a:solidFill>
                  <a:srgbClr val="F098BE"/>
                </a:solidFill>
                <a:effectLst>
                  <a:glow rad="114300">
                    <a:schemeClr val="bg1"/>
                  </a:glow>
                </a:effectLst>
                <a:latin typeface="Matilda " panose="02000606020000020004" pitchFamily="2" charset="0"/>
              </a:rPr>
              <a:t>Maryori</a:t>
            </a:r>
            <a:endParaRPr lang="es-PE" sz="4800" dirty="0" smtClean="0">
              <a:solidFill>
                <a:srgbClr val="F098BE"/>
              </a:solidFill>
              <a:effectLst>
                <a:glow rad="114300">
                  <a:schemeClr val="bg1"/>
                </a:glow>
              </a:effectLst>
              <a:latin typeface="Matilda " panose="02000606020000020004" pitchFamily="2" charset="0"/>
            </a:endParaRPr>
          </a:p>
          <a:p>
            <a:pPr algn="ctr"/>
            <a:r>
              <a:rPr lang="es-PE" sz="4800" dirty="0" err="1" smtClean="0">
                <a:solidFill>
                  <a:srgbClr val="F098BE"/>
                </a:solidFill>
                <a:effectLst>
                  <a:glow rad="114300">
                    <a:schemeClr val="bg1"/>
                  </a:glow>
                </a:effectLst>
                <a:latin typeface="Matilda " panose="02000606020000020004" pitchFamily="2" charset="0"/>
              </a:rPr>
              <a:t>Saori</a:t>
            </a:r>
            <a:endParaRPr lang="es-PE" sz="4800" dirty="0">
              <a:solidFill>
                <a:srgbClr val="F098BE"/>
              </a:solidFill>
              <a:effectLst>
                <a:glow rad="114300">
                  <a:schemeClr val="bg1"/>
                </a:glow>
              </a:effectLst>
              <a:latin typeface="Matilda " panose="02000606020000020004" pitchFamily="2" charset="0"/>
            </a:endParaRPr>
          </a:p>
        </p:txBody>
      </p:sp>
      <p:pic>
        <p:nvPicPr>
          <p:cNvPr id="19" name="estrellit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1668" y="5479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74568E-6 3.00998E-6 L -1.74568E-6 -0.07218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3374E-6 -3.48109E-8 L -4.23374E-6 -0.07217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egaidea.Net -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7" y="356940"/>
            <a:ext cx="3947182" cy="6292897"/>
          </a:xfrm>
          <a:prstGeom prst="rect">
            <a:avLst/>
          </a:prstGeom>
        </p:spPr>
      </p:pic>
      <p:pic>
        <p:nvPicPr>
          <p:cNvPr id="22" name="Megaidea.Net -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5" y="3503389"/>
            <a:ext cx="920726" cy="1673881"/>
          </a:xfrm>
          <a:prstGeom prst="rect">
            <a:avLst/>
          </a:prstGeom>
        </p:spPr>
      </p:pic>
      <p:pic>
        <p:nvPicPr>
          <p:cNvPr id="23" name="Megaidea.Net -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3" y="2744337"/>
            <a:ext cx="545992" cy="740083"/>
          </a:xfrm>
          <a:prstGeom prst="rect">
            <a:avLst/>
          </a:prstGeom>
        </p:spPr>
      </p:pic>
      <p:pic>
        <p:nvPicPr>
          <p:cNvPr id="24" name="Megaidea.Net -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6" y="4479390"/>
            <a:ext cx="702781" cy="952607"/>
          </a:xfrm>
          <a:prstGeom prst="rect">
            <a:avLst/>
          </a:prstGeom>
        </p:spPr>
      </p:pic>
      <p:pic>
        <p:nvPicPr>
          <p:cNvPr id="26" name="Megaidea.Net -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96" y="3388799"/>
            <a:ext cx="920726" cy="1673881"/>
          </a:xfrm>
          <a:prstGeom prst="rect">
            <a:avLst/>
          </a:prstGeom>
        </p:spPr>
      </p:pic>
      <p:pic>
        <p:nvPicPr>
          <p:cNvPr id="27" name="Megaidea.Net -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99" y="2664915"/>
            <a:ext cx="545992" cy="740083"/>
          </a:xfrm>
          <a:prstGeom prst="rect">
            <a:avLst/>
          </a:prstGeom>
        </p:spPr>
      </p:pic>
      <p:pic>
        <p:nvPicPr>
          <p:cNvPr id="30" name="Megaidea.Net -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17" y="4364800"/>
            <a:ext cx="702781" cy="952607"/>
          </a:xfrm>
          <a:prstGeom prst="rect">
            <a:avLst/>
          </a:prstGeom>
        </p:spPr>
      </p:pic>
      <p:sp>
        <p:nvSpPr>
          <p:cNvPr id="25" name="Megaidea.Net - 24"/>
          <p:cNvSpPr txBox="1"/>
          <p:nvPr/>
        </p:nvSpPr>
        <p:spPr>
          <a:xfrm>
            <a:off x="930788" y="1233731"/>
            <a:ext cx="143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Beyond The Mountains" pitchFamily="2" charset="0"/>
              </a:rPr>
              <a:t>Hola</a:t>
            </a:r>
            <a:endParaRPr lang="es-PE" sz="4000" dirty="0">
              <a:solidFill>
                <a:srgbClr val="8B78A5"/>
              </a:solidFill>
              <a:effectLst>
                <a:glow rad="101600">
                  <a:schemeClr val="bg1"/>
                </a:glow>
              </a:effectLst>
              <a:latin typeface="Beyond The Mountains" pitchFamily="2" charset="0"/>
            </a:endParaRPr>
          </a:p>
        </p:txBody>
      </p:sp>
      <p:sp>
        <p:nvSpPr>
          <p:cNvPr id="28" name="Megaidea.Net - 27"/>
          <p:cNvSpPr txBox="1"/>
          <p:nvPr/>
        </p:nvSpPr>
        <p:spPr>
          <a:xfrm>
            <a:off x="310388" y="1872696"/>
            <a:ext cx="3690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 smtClean="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ardvark Cafe" panose="00000400000000000000" pitchFamily="2" charset="0"/>
              </a:rPr>
              <a:t> </a:t>
            </a:r>
            <a:r>
              <a:rPr lang="es-PE" sz="3500" dirty="0" err="1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Maryori</a:t>
            </a:r>
            <a:r>
              <a:rPr lang="es-PE" sz="3500" dirty="0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 </a:t>
            </a:r>
            <a:r>
              <a:rPr lang="es-PE" sz="3500" dirty="0" err="1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Saori</a:t>
            </a:r>
            <a:endParaRPr lang="es-PE" sz="3500" dirty="0">
              <a:solidFill>
                <a:srgbClr val="8B78A5"/>
              </a:solidFill>
              <a:effectLst>
                <a:glow rad="101600">
                  <a:schemeClr val="bg1"/>
                </a:glow>
              </a:effectLst>
              <a:latin typeface="Hipster Script Pro" panose="02000000000000000000" pitchFamily="50" charset="0"/>
            </a:endParaRPr>
          </a:p>
        </p:txBody>
      </p:sp>
      <p:sp>
        <p:nvSpPr>
          <p:cNvPr id="29" name="Megaidea.Net - 28"/>
          <p:cNvSpPr txBox="1"/>
          <p:nvPr/>
        </p:nvSpPr>
        <p:spPr>
          <a:xfrm>
            <a:off x="702556" y="2513039"/>
            <a:ext cx="3011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solidFill>
                  <a:srgbClr val="EF5FB5"/>
                </a:solidFill>
                <a:effectLst>
                  <a:glow rad="101600">
                    <a:schemeClr val="bg1"/>
                  </a:glow>
                </a:effectLst>
                <a:latin typeface="Mead Bold" pitchFamily="2" charset="0"/>
                <a:ea typeface="Adobe Heiti Std R" panose="020B0400000000000000" pitchFamily="34" charset="-128"/>
              </a:rPr>
              <a:t>Estoy a punto de </a:t>
            </a:r>
            <a:r>
              <a:rPr lang="es-PE" sz="2400" dirty="0" smtClean="0">
                <a:solidFill>
                  <a:srgbClr val="EF5FB5"/>
                </a:solidFill>
                <a:effectLst>
                  <a:glow rad="101600">
                    <a:schemeClr val="bg1"/>
                  </a:glow>
                </a:effectLst>
                <a:latin typeface="Mead Bold" pitchFamily="2" charset="0"/>
                <a:ea typeface="Adobe Heiti Std R" panose="020B0400000000000000" pitchFamily="34" charset="-128"/>
              </a:rPr>
              <a:t>llegar</a:t>
            </a:r>
          </a:p>
          <a:p>
            <a:pPr algn="ctr"/>
            <a:r>
              <a:rPr lang="es-PE" sz="2400" dirty="0" smtClean="0">
                <a:solidFill>
                  <a:srgbClr val="EF5FB5"/>
                </a:solidFill>
                <a:effectLst>
                  <a:glow rad="101600">
                    <a:schemeClr val="bg1"/>
                  </a:glow>
                </a:effectLst>
                <a:latin typeface="Mead Bold" pitchFamily="2" charset="0"/>
                <a:ea typeface="Adobe Heiti Std R" panose="020B0400000000000000" pitchFamily="34" charset="-128"/>
              </a:rPr>
              <a:t>a este mundo</a:t>
            </a:r>
            <a:endParaRPr lang="es-PE" sz="2400" dirty="0">
              <a:solidFill>
                <a:srgbClr val="EF5FB5"/>
              </a:solidFill>
              <a:effectLst>
                <a:glow rad="101600">
                  <a:schemeClr val="bg1"/>
                </a:glow>
              </a:effectLst>
              <a:latin typeface="Mead Bold" pitchFamily="2" charset="0"/>
              <a:ea typeface="Adobe Heiti Std R" panose="020B0400000000000000" pitchFamily="34" charset="-128"/>
            </a:endParaRPr>
          </a:p>
          <a:p>
            <a:pPr algn="ctr"/>
            <a:r>
              <a:rPr lang="es-PE" sz="2400" dirty="0">
                <a:solidFill>
                  <a:srgbClr val="EF5FB5"/>
                </a:solidFill>
                <a:effectLst>
                  <a:glow rad="101600">
                    <a:schemeClr val="bg1"/>
                  </a:glow>
                </a:effectLst>
                <a:latin typeface="Mead Bold" pitchFamily="2" charset="0"/>
                <a:ea typeface="Adobe Heiti Std R" panose="020B0400000000000000" pitchFamily="34" charset="-128"/>
              </a:rPr>
              <a:t>Todos me esperan con ansias.</a:t>
            </a:r>
          </a:p>
        </p:txBody>
      </p:sp>
      <p:sp>
        <p:nvSpPr>
          <p:cNvPr id="32" name="Megaidea.Net - 31"/>
          <p:cNvSpPr txBox="1"/>
          <p:nvPr/>
        </p:nvSpPr>
        <p:spPr>
          <a:xfrm>
            <a:off x="1983036" y="1170495"/>
            <a:ext cx="1226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 smtClean="0">
                <a:solidFill>
                  <a:srgbClr val="8B78A5"/>
                </a:solidFill>
                <a:effectLst>
                  <a:glow rad="101600">
                    <a:schemeClr val="bg1"/>
                  </a:glow>
                </a:effectLst>
                <a:latin typeface="Abrazo Script SSi" panose="020B0500000000000000" pitchFamily="34" charset="0"/>
              </a:rPr>
              <a:t>Soy</a:t>
            </a:r>
            <a:endParaRPr lang="es-PE" sz="4000" dirty="0">
              <a:solidFill>
                <a:srgbClr val="8B78A5"/>
              </a:solidFill>
              <a:effectLst>
                <a:glow rad="101600">
                  <a:schemeClr val="bg1"/>
                </a:glow>
              </a:effectLst>
              <a:latin typeface="Abrazo Script SSi" panose="020B0500000000000000" pitchFamily="34" charset="0"/>
            </a:endParaRPr>
          </a:p>
        </p:txBody>
      </p:sp>
      <p:pic>
        <p:nvPicPr>
          <p:cNvPr id="33" name="Megaidea.Net -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0" y="350436"/>
            <a:ext cx="1082597" cy="1523405"/>
          </a:xfrm>
          <a:prstGeom prst="rect">
            <a:avLst/>
          </a:prstGeom>
        </p:spPr>
      </p:pic>
      <p:pic>
        <p:nvPicPr>
          <p:cNvPr id="35" name="Megaidea.Net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4" y="4202909"/>
            <a:ext cx="2182751" cy="2510164"/>
          </a:xfrm>
          <a:prstGeom prst="rect">
            <a:avLst/>
          </a:prstGeom>
        </p:spPr>
      </p:pic>
      <p:pic>
        <p:nvPicPr>
          <p:cNvPr id="16" name="Megaidea.Net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" y="2744337"/>
            <a:ext cx="4084464" cy="4084464"/>
          </a:xfrm>
          <a:prstGeom prst="rect">
            <a:avLst/>
          </a:prstGeom>
        </p:spPr>
      </p:pic>
      <p:pic>
        <p:nvPicPr>
          <p:cNvPr id="17" name="Megaidea.Net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58" y="5317407"/>
            <a:ext cx="778031" cy="7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90996E-6 -2.40659E-6 L -4.90996E-6 -0.07217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23043E-6 4.10304E-6 L 3.23043E-6 -0.07218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egaidea.Net -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7" y="369640"/>
            <a:ext cx="3947182" cy="6292897"/>
          </a:xfrm>
          <a:prstGeom prst="rect">
            <a:avLst/>
          </a:prstGeom>
        </p:spPr>
      </p:pic>
      <p:pic>
        <p:nvPicPr>
          <p:cNvPr id="3" name="Megaidea.Net -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4" y="4791834"/>
            <a:ext cx="871727" cy="948644"/>
          </a:xfrm>
          <a:prstGeom prst="rect">
            <a:avLst/>
          </a:prstGeom>
        </p:spPr>
      </p:pic>
      <p:pic>
        <p:nvPicPr>
          <p:cNvPr id="17" name="Megaidea.Net -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208" y="4791834"/>
            <a:ext cx="847061" cy="921802"/>
          </a:xfrm>
          <a:prstGeom prst="rect">
            <a:avLst/>
          </a:prstGeom>
        </p:spPr>
      </p:pic>
      <p:sp>
        <p:nvSpPr>
          <p:cNvPr id="25" name="Megaidea.Net - 24"/>
          <p:cNvSpPr txBox="1"/>
          <p:nvPr/>
        </p:nvSpPr>
        <p:spPr>
          <a:xfrm>
            <a:off x="825101" y="5029613"/>
            <a:ext cx="2803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000" dirty="0" smtClean="0">
                <a:solidFill>
                  <a:srgbClr val="F488DD"/>
                </a:solidFill>
                <a:effectLst>
                  <a:glow rad="101600">
                    <a:schemeClr val="bg1"/>
                  </a:glow>
                </a:effectLst>
                <a:latin typeface="HobbyHeadline" pitchFamily="2" charset="0"/>
              </a:rPr>
              <a:t>Te esperan…</a:t>
            </a:r>
            <a:endParaRPr lang="es-PE" sz="3000" dirty="0">
              <a:solidFill>
                <a:srgbClr val="F488DD"/>
              </a:solidFill>
              <a:effectLst>
                <a:glow rad="101600">
                  <a:schemeClr val="bg1"/>
                </a:glow>
              </a:effectLst>
              <a:latin typeface="HobbyHeadline" pitchFamily="2" charset="0"/>
            </a:endParaRPr>
          </a:p>
        </p:txBody>
      </p:sp>
      <p:pic>
        <p:nvPicPr>
          <p:cNvPr id="26" name="Megaidea.Net -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932">
            <a:off x="408699" y="-136246"/>
            <a:ext cx="3714126" cy="1527382"/>
          </a:xfrm>
          <a:prstGeom prst="rect">
            <a:avLst/>
          </a:prstGeom>
        </p:spPr>
      </p:pic>
      <p:sp>
        <p:nvSpPr>
          <p:cNvPr id="14" name="Megaidea.Net - 13"/>
          <p:cNvSpPr txBox="1"/>
          <p:nvPr/>
        </p:nvSpPr>
        <p:spPr>
          <a:xfrm>
            <a:off x="157427" y="1315792"/>
            <a:ext cx="403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800" dirty="0" smtClean="0">
                <a:solidFill>
                  <a:srgbClr val="8B78A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orky's" panose="00000700000000000000" pitchFamily="2" charset="0"/>
              </a:rPr>
              <a:t>Será el..!!!</a:t>
            </a:r>
            <a:endParaRPr lang="es-PE" sz="1800" dirty="0">
              <a:solidFill>
                <a:srgbClr val="8B78A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Porky's" panose="00000700000000000000" pitchFamily="2" charset="0"/>
            </a:endParaRPr>
          </a:p>
        </p:txBody>
      </p:sp>
      <p:pic>
        <p:nvPicPr>
          <p:cNvPr id="27" name="Megaidea.Net -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2" y="3034739"/>
            <a:ext cx="835724" cy="1519347"/>
          </a:xfrm>
          <a:prstGeom prst="rect">
            <a:avLst/>
          </a:prstGeom>
        </p:spPr>
      </p:pic>
      <p:pic>
        <p:nvPicPr>
          <p:cNvPr id="28" name="Megaidea.Net -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2" y="2333551"/>
            <a:ext cx="495585" cy="671758"/>
          </a:xfrm>
          <a:prstGeom prst="rect">
            <a:avLst/>
          </a:prstGeom>
        </p:spPr>
      </p:pic>
      <p:pic>
        <p:nvPicPr>
          <p:cNvPr id="29" name="Megaidea.Net -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1" y="3819229"/>
            <a:ext cx="637900" cy="864661"/>
          </a:xfrm>
          <a:prstGeom prst="rect">
            <a:avLst/>
          </a:prstGeom>
        </p:spPr>
      </p:pic>
      <p:pic>
        <p:nvPicPr>
          <p:cNvPr id="30" name="Megaidea.Net -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62" y="3034739"/>
            <a:ext cx="835724" cy="1519347"/>
          </a:xfrm>
          <a:prstGeom prst="rect">
            <a:avLst/>
          </a:prstGeom>
        </p:spPr>
      </p:pic>
      <p:pic>
        <p:nvPicPr>
          <p:cNvPr id="31" name="Megaidea.Net -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82" y="2333551"/>
            <a:ext cx="495585" cy="671758"/>
          </a:xfrm>
          <a:prstGeom prst="rect">
            <a:avLst/>
          </a:prstGeom>
        </p:spPr>
      </p:pic>
      <p:pic>
        <p:nvPicPr>
          <p:cNvPr id="32" name="Megaidea.Net -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81" y="3819229"/>
            <a:ext cx="637900" cy="864661"/>
          </a:xfrm>
          <a:prstGeom prst="rect">
            <a:avLst/>
          </a:prstGeom>
        </p:spPr>
      </p:pic>
      <p:pic>
        <p:nvPicPr>
          <p:cNvPr id="19" name="Megaidea.Net -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118" y="3561574"/>
            <a:ext cx="6158854" cy="3347203"/>
          </a:xfrm>
          <a:prstGeom prst="rect">
            <a:avLst/>
          </a:prstGeom>
        </p:spPr>
      </p:pic>
      <p:pic>
        <p:nvPicPr>
          <p:cNvPr id="21" name="www.Megaidea.Ne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" y="-118675"/>
            <a:ext cx="4331502" cy="3109796"/>
          </a:xfrm>
          <a:prstGeom prst="rect">
            <a:avLst/>
          </a:prstGeom>
        </p:spPr>
      </p:pic>
      <p:sp>
        <p:nvSpPr>
          <p:cNvPr id="22" name="Megaidea.Net - 21"/>
          <p:cNvSpPr txBox="1"/>
          <p:nvPr/>
        </p:nvSpPr>
        <p:spPr>
          <a:xfrm>
            <a:off x="247257" y="5681599"/>
            <a:ext cx="40370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500" dirty="0" smtClean="0">
                <a:solidFill>
                  <a:schemeClr val="bg1"/>
                </a:solidFill>
                <a:effectLst>
                  <a:glow rad="292100">
                    <a:srgbClr val="8B78A5"/>
                  </a:glow>
                </a:effectLst>
                <a:latin typeface="Porky's" panose="00000700000000000000" pitchFamily="2" charset="0"/>
              </a:rPr>
              <a:t>NO FALTES….!!</a:t>
            </a:r>
            <a:endParaRPr lang="es-PE" sz="3500" dirty="0">
              <a:solidFill>
                <a:schemeClr val="bg1"/>
              </a:solidFill>
              <a:effectLst>
                <a:glow rad="292100">
                  <a:srgbClr val="8B78A5"/>
                </a:glow>
              </a:effectLst>
              <a:latin typeface="Porky's" panose="00000700000000000000" pitchFamily="2" charset="0"/>
            </a:endParaRPr>
          </a:p>
        </p:txBody>
      </p:sp>
      <p:sp>
        <p:nvSpPr>
          <p:cNvPr id="11" name="Megaidea.Net - 10"/>
          <p:cNvSpPr txBox="1"/>
          <p:nvPr/>
        </p:nvSpPr>
        <p:spPr>
          <a:xfrm>
            <a:off x="499252" y="2853103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 smtClean="0">
                <a:solidFill>
                  <a:srgbClr val="8B78A5"/>
                </a:solidFill>
                <a:effectLst>
                  <a:glow rad="152400">
                    <a:schemeClr val="bg1"/>
                  </a:glow>
                </a:effectLst>
                <a:latin typeface="Porky's" panose="00000700000000000000" pitchFamily="2" charset="0"/>
              </a:rPr>
              <a:t>A las 7:00 pm.</a:t>
            </a:r>
            <a:endParaRPr lang="es-PE" sz="2400" dirty="0">
              <a:solidFill>
                <a:srgbClr val="8B78A5"/>
              </a:solidFill>
              <a:effectLst>
                <a:glow rad="152400">
                  <a:schemeClr val="bg1"/>
                </a:glow>
              </a:effectLst>
              <a:latin typeface="Porky's" panose="00000700000000000000" pitchFamily="2" charset="0"/>
            </a:endParaRPr>
          </a:p>
        </p:txBody>
      </p:sp>
      <p:sp>
        <p:nvSpPr>
          <p:cNvPr id="12" name="Megaidea.Net - 11"/>
          <p:cNvSpPr txBox="1"/>
          <p:nvPr/>
        </p:nvSpPr>
        <p:spPr>
          <a:xfrm>
            <a:off x="740549" y="3309874"/>
            <a:ext cx="308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800" dirty="0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En </a:t>
            </a:r>
            <a:r>
              <a:rPr lang="es-PE" sz="1800" dirty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Calle </a:t>
            </a:r>
            <a:r>
              <a:rPr lang="es-PE" sz="1800" dirty="0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Luis </a:t>
            </a:r>
            <a:r>
              <a:rPr lang="es-PE" sz="1800" dirty="0" err="1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Valcarcell</a:t>
            </a:r>
            <a:endParaRPr lang="es-PE" sz="1800" dirty="0" smtClean="0">
              <a:solidFill>
                <a:srgbClr val="F488DD"/>
              </a:solidFill>
              <a:effectLst>
                <a:glow rad="127000">
                  <a:schemeClr val="bg1"/>
                </a:glow>
              </a:effectLst>
              <a:latin typeface="Porky's" panose="00000700000000000000" pitchFamily="2" charset="0"/>
            </a:endParaRPr>
          </a:p>
          <a:p>
            <a:pPr algn="ctr"/>
            <a:r>
              <a:rPr lang="es-PE" sz="1800" dirty="0" err="1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Mz</a:t>
            </a:r>
            <a:r>
              <a:rPr lang="es-PE" sz="1800" dirty="0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. A </a:t>
            </a:r>
            <a:r>
              <a:rPr lang="es-PE" sz="1800" dirty="0" err="1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Lte</a:t>
            </a:r>
            <a:r>
              <a:rPr lang="es-PE" sz="1800" dirty="0" smtClean="0">
                <a:solidFill>
                  <a:srgbClr val="F488DD"/>
                </a:solidFill>
                <a:effectLst>
                  <a:glow rad="127000">
                    <a:schemeClr val="bg1"/>
                  </a:glow>
                </a:effectLst>
                <a:latin typeface="Porky's" panose="00000700000000000000" pitchFamily="2" charset="0"/>
              </a:rPr>
              <a:t>. 111</a:t>
            </a:r>
            <a:endParaRPr lang="es-PE" sz="1800" dirty="0">
              <a:solidFill>
                <a:srgbClr val="F488DD"/>
              </a:solidFill>
              <a:effectLst>
                <a:glow rad="127000">
                  <a:schemeClr val="bg1"/>
                </a:glow>
              </a:effectLst>
              <a:latin typeface="Porky's" panose="00000700000000000000" pitchFamily="2" charset="0"/>
            </a:endParaRPr>
          </a:p>
        </p:txBody>
      </p:sp>
      <p:sp>
        <p:nvSpPr>
          <p:cNvPr id="20" name="Megaidea.Net - 19"/>
          <p:cNvSpPr txBox="1"/>
          <p:nvPr/>
        </p:nvSpPr>
        <p:spPr>
          <a:xfrm>
            <a:off x="712926" y="4162983"/>
            <a:ext cx="2961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000" dirty="0" smtClean="0">
                <a:solidFill>
                  <a:srgbClr val="F488DD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Mis papitos</a:t>
            </a:r>
          </a:p>
          <a:p>
            <a:pPr algn="ctr"/>
            <a:r>
              <a:rPr lang="es-PE" sz="3000" dirty="0" err="1" smtClean="0">
                <a:solidFill>
                  <a:srgbClr val="F488DD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Roberth</a:t>
            </a:r>
            <a:r>
              <a:rPr lang="es-PE" sz="3000" dirty="0" smtClean="0">
                <a:solidFill>
                  <a:srgbClr val="F488DD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 </a:t>
            </a:r>
            <a:r>
              <a:rPr lang="es-PE" sz="3000" dirty="0">
                <a:solidFill>
                  <a:srgbClr val="F488DD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y </a:t>
            </a:r>
            <a:r>
              <a:rPr lang="es-PE" sz="3000" dirty="0" smtClean="0">
                <a:solidFill>
                  <a:srgbClr val="F488DD"/>
                </a:solidFill>
                <a:effectLst>
                  <a:glow rad="101600">
                    <a:schemeClr val="bg1"/>
                  </a:glow>
                </a:effectLst>
                <a:latin typeface="Hipster Script Pro" panose="02000000000000000000" pitchFamily="50" charset="0"/>
              </a:rPr>
              <a:t>Elizabeth</a:t>
            </a:r>
          </a:p>
        </p:txBody>
      </p:sp>
      <p:sp>
        <p:nvSpPr>
          <p:cNvPr id="13" name="Megaidea.Net - 12"/>
          <p:cNvSpPr txBox="1"/>
          <p:nvPr/>
        </p:nvSpPr>
        <p:spPr>
          <a:xfrm>
            <a:off x="509231" y="1719774"/>
            <a:ext cx="345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dirty="0" smtClean="0">
                <a:solidFill>
                  <a:schemeClr val="bg1"/>
                </a:solidFill>
                <a:effectLst>
                  <a:glow rad="292100">
                    <a:srgbClr val="EF5FB5"/>
                  </a:glow>
                </a:effectLst>
                <a:latin typeface="Porky's" panose="00000700000000000000" pitchFamily="2" charset="0"/>
              </a:rPr>
              <a:t>Sábado 29</a:t>
            </a:r>
          </a:p>
          <a:p>
            <a:pPr algn="ctr"/>
            <a:r>
              <a:rPr lang="es-PE" sz="3200" dirty="0" smtClean="0">
                <a:solidFill>
                  <a:schemeClr val="bg1"/>
                </a:solidFill>
                <a:effectLst>
                  <a:glow rad="292100">
                    <a:srgbClr val="EF5FB5"/>
                  </a:glow>
                </a:effectLst>
                <a:latin typeface="Porky's" panose="00000700000000000000" pitchFamily="2" charset="0"/>
              </a:rPr>
              <a:t>de Septiembre</a:t>
            </a:r>
            <a:endParaRPr lang="es-PE" sz="3200" dirty="0">
              <a:solidFill>
                <a:schemeClr val="bg1"/>
              </a:solidFill>
              <a:effectLst>
                <a:glow rad="292100">
                  <a:srgbClr val="EF5FB5"/>
                </a:glow>
              </a:effectLst>
              <a:latin typeface="Porky's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2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068E-6 -4.12393E-6 L -1.5068E-6 -0.07217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42374E-7 4.01717E-6 L 7.42374E-7 -0.07218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2" grpId="0"/>
      <p:bldP spid="11" grpId="0"/>
      <p:bldP spid="12" grpId="0"/>
      <p:bldP spid="2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egaidea.Net -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7" y="4841904"/>
            <a:ext cx="920726" cy="1673881"/>
          </a:xfrm>
          <a:prstGeom prst="rect">
            <a:avLst/>
          </a:prstGeom>
        </p:spPr>
      </p:pic>
      <p:pic>
        <p:nvPicPr>
          <p:cNvPr id="22" name="Megaidea.Net -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0" y="4118020"/>
            <a:ext cx="545992" cy="740083"/>
          </a:xfrm>
          <a:prstGeom prst="rect">
            <a:avLst/>
          </a:prstGeom>
        </p:spPr>
      </p:pic>
      <p:pic>
        <p:nvPicPr>
          <p:cNvPr id="23" name="Megaidea.Net -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8" y="5817905"/>
            <a:ext cx="702781" cy="952607"/>
          </a:xfrm>
          <a:prstGeom prst="rect">
            <a:avLst/>
          </a:prstGeom>
        </p:spPr>
      </p:pic>
      <p:pic>
        <p:nvPicPr>
          <p:cNvPr id="24" name="Megaidea.Net -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" y="729702"/>
            <a:ext cx="608417" cy="1106103"/>
          </a:xfrm>
          <a:prstGeom prst="rect">
            <a:avLst/>
          </a:prstGeom>
        </p:spPr>
      </p:pic>
      <p:pic>
        <p:nvPicPr>
          <p:cNvPr id="25" name="Megaidea.Net -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" y="238288"/>
            <a:ext cx="360792" cy="489048"/>
          </a:xfrm>
          <a:prstGeom prst="rect">
            <a:avLst/>
          </a:prstGeom>
        </p:spPr>
      </p:pic>
      <p:pic>
        <p:nvPicPr>
          <p:cNvPr id="26" name="Megaidea.Net -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" y="1318556"/>
            <a:ext cx="464399" cy="629484"/>
          </a:xfrm>
          <a:prstGeom prst="rect">
            <a:avLst/>
          </a:prstGeom>
        </p:spPr>
      </p:pic>
      <p:pic>
        <p:nvPicPr>
          <p:cNvPr id="29" name="Megaidea.Net -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6" y="2969795"/>
            <a:ext cx="2479417" cy="2851330"/>
          </a:xfrm>
          <a:prstGeom prst="rect">
            <a:avLst/>
          </a:prstGeom>
        </p:spPr>
      </p:pic>
      <p:pic>
        <p:nvPicPr>
          <p:cNvPr id="30" name="Megaidea.Net -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3675" y="2551432"/>
            <a:ext cx="1101975" cy="1199208"/>
          </a:xfrm>
          <a:prstGeom prst="rect">
            <a:avLst/>
          </a:prstGeom>
        </p:spPr>
      </p:pic>
      <p:pic>
        <p:nvPicPr>
          <p:cNvPr id="31" name="Megaidea.Net -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" y="2114714"/>
            <a:ext cx="1082597" cy="1523405"/>
          </a:xfrm>
          <a:prstGeom prst="rect">
            <a:avLst/>
          </a:prstGeom>
        </p:spPr>
      </p:pic>
      <p:pic>
        <p:nvPicPr>
          <p:cNvPr id="32" name="Megaidea.Net -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932">
            <a:off x="520548" y="-301712"/>
            <a:ext cx="3714126" cy="1527382"/>
          </a:xfrm>
          <a:prstGeom prst="rect">
            <a:avLst/>
          </a:prstGeom>
        </p:spPr>
      </p:pic>
      <p:sp>
        <p:nvSpPr>
          <p:cNvPr id="5" name="Megaidea.Net - 4"/>
          <p:cNvSpPr txBox="1"/>
          <p:nvPr/>
        </p:nvSpPr>
        <p:spPr>
          <a:xfrm>
            <a:off x="321887" y="6226912"/>
            <a:ext cx="374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>
                <a:solidFill>
                  <a:schemeClr val="bg1"/>
                </a:solidFill>
                <a:effectLst>
                  <a:glow rad="330200">
                    <a:srgbClr val="F488DD"/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Video invitaciones en:</a:t>
            </a:r>
          </a:p>
          <a:p>
            <a:pPr algn="ctr"/>
            <a:r>
              <a:rPr lang="es-PE" sz="1400" dirty="0" smtClean="0">
                <a:solidFill>
                  <a:schemeClr val="bg1"/>
                </a:solidFill>
                <a:effectLst>
                  <a:glow rad="330200">
                    <a:srgbClr val="F488DD"/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www.megaidea.net</a:t>
            </a:r>
            <a:endParaRPr lang="es-PE" sz="1400" dirty="0">
              <a:solidFill>
                <a:schemeClr val="bg1"/>
              </a:solidFill>
              <a:effectLst>
                <a:glow rad="330200">
                  <a:srgbClr val="F488DD"/>
                </a:glo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7" name="Megaidea.Net -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497" y="3582319"/>
            <a:ext cx="6762884" cy="3675480"/>
          </a:xfrm>
          <a:prstGeom prst="rect">
            <a:avLst/>
          </a:prstGeom>
        </p:spPr>
      </p:pic>
      <p:pic>
        <p:nvPicPr>
          <p:cNvPr id="18" name="www.megaidea.ne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93"/>
            <a:ext cx="4331502" cy="3109796"/>
          </a:xfrm>
          <a:prstGeom prst="rect">
            <a:avLst/>
          </a:prstGeom>
        </p:spPr>
      </p:pic>
      <p:pic>
        <p:nvPicPr>
          <p:cNvPr id="19" name="Megaidea.Net -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55" y="-259974"/>
            <a:ext cx="6762884" cy="3675480"/>
          </a:xfrm>
          <a:prstGeom prst="rect">
            <a:avLst/>
          </a:prstGeom>
        </p:spPr>
      </p:pic>
      <p:sp>
        <p:nvSpPr>
          <p:cNvPr id="9" name="Megaidea.Net - 8"/>
          <p:cNvSpPr txBox="1"/>
          <p:nvPr/>
        </p:nvSpPr>
        <p:spPr>
          <a:xfrm>
            <a:off x="394076" y="1067607"/>
            <a:ext cx="4003022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57150" h="38100" prst="artDeco"/>
            </a:sp3d>
          </a:bodyPr>
          <a:lstStyle/>
          <a:p>
            <a:pPr algn="ctr"/>
            <a:r>
              <a:rPr lang="es-PE" sz="5000" dirty="0" err="1" smtClean="0">
                <a:solidFill>
                  <a:srgbClr val="8B78A5"/>
                </a:solidFill>
                <a:effectLst>
                  <a:glow rad="114300">
                    <a:schemeClr val="bg1"/>
                  </a:glow>
                </a:effectLst>
                <a:latin typeface="Beyond The Mountains" pitchFamily="2" charset="0"/>
              </a:rPr>
              <a:t>Maryori</a:t>
            </a:r>
            <a:endParaRPr lang="es-PE" sz="5000" dirty="0" smtClean="0">
              <a:solidFill>
                <a:srgbClr val="8B78A5"/>
              </a:solidFill>
              <a:effectLst>
                <a:glow rad="114300">
                  <a:schemeClr val="bg1"/>
                </a:glow>
              </a:effectLst>
              <a:latin typeface="Beyond The Mountains" pitchFamily="2" charset="0"/>
            </a:endParaRPr>
          </a:p>
          <a:p>
            <a:pPr algn="ctr"/>
            <a:r>
              <a:rPr lang="es-PE" sz="5000" dirty="0" err="1" smtClean="0">
                <a:solidFill>
                  <a:srgbClr val="8B78A5"/>
                </a:solidFill>
                <a:effectLst>
                  <a:glow rad="114300">
                    <a:schemeClr val="bg1"/>
                  </a:glow>
                </a:effectLst>
                <a:latin typeface="Beyond The Mountains" pitchFamily="2" charset="0"/>
              </a:rPr>
              <a:t>Saori</a:t>
            </a:r>
            <a:endParaRPr lang="es-PE" sz="5000" dirty="0">
              <a:solidFill>
                <a:srgbClr val="8B78A5"/>
              </a:solidFill>
              <a:effectLst>
                <a:glow rad="114300">
                  <a:schemeClr val="bg1"/>
                </a:glow>
              </a:effectLst>
              <a:latin typeface="Beyond The Mounta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28519E-6 -4.27942E-6 L 4.28519E-6 -0.07217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0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repeatCount="1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</TotalTime>
  <Words>64</Words>
  <Application>Microsoft Office PowerPoint</Application>
  <PresentationFormat>Personalizado</PresentationFormat>
  <Paragraphs>23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9" baseType="lpstr">
      <vt:lpstr>Hipster Script Pro</vt:lpstr>
      <vt:lpstr>Script MT Bold</vt:lpstr>
      <vt:lpstr>Calibri</vt:lpstr>
      <vt:lpstr>Adobe Gothic Std B</vt:lpstr>
      <vt:lpstr>Calibri Light</vt:lpstr>
      <vt:lpstr>Matilda </vt:lpstr>
      <vt:lpstr>Beyond The Mountains</vt:lpstr>
      <vt:lpstr>Aardvark Cafe</vt:lpstr>
      <vt:lpstr>HobbyHeadline</vt:lpstr>
      <vt:lpstr>Porky's</vt:lpstr>
      <vt:lpstr>Adobe Heiti Std R</vt:lpstr>
      <vt:lpstr>Mead Bold</vt:lpstr>
      <vt:lpstr>Abrazo Script SSi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Megaidea.Net</dc:creator>
  <cp:keywords>BABY SHOWER</cp:keywords>
  <cp:lastModifiedBy>Usuario</cp:lastModifiedBy>
  <cp:revision>129</cp:revision>
  <dcterms:created xsi:type="dcterms:W3CDTF">2018-10-27T00:59:17Z</dcterms:created>
  <dcterms:modified xsi:type="dcterms:W3CDTF">2020-02-01T14:40:32Z</dcterms:modified>
</cp:coreProperties>
</file>